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57" r:id="rId5"/>
    <p:sldId id="364" r:id="rId6"/>
    <p:sldId id="258" r:id="rId7"/>
    <p:sldId id="408" r:id="rId8"/>
    <p:sldId id="375" r:id="rId9"/>
    <p:sldId id="377" r:id="rId10"/>
    <p:sldId id="380" r:id="rId11"/>
    <p:sldId id="381" r:id="rId12"/>
    <p:sldId id="378" r:id="rId13"/>
    <p:sldId id="411" r:id="rId14"/>
    <p:sldId id="394" r:id="rId15"/>
    <p:sldId id="384" r:id="rId16"/>
    <p:sldId id="385" r:id="rId17"/>
    <p:sldId id="386" r:id="rId18"/>
    <p:sldId id="387" r:id="rId19"/>
    <p:sldId id="391" r:id="rId20"/>
    <p:sldId id="412" r:id="rId21"/>
    <p:sldId id="390" r:id="rId22"/>
    <p:sldId id="392" r:id="rId23"/>
    <p:sldId id="409" r:id="rId24"/>
    <p:sldId id="413" r:id="rId25"/>
    <p:sldId id="382" r:id="rId26"/>
    <p:sldId id="414" r:id="rId27"/>
    <p:sldId id="393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5" r:id="rId37"/>
    <p:sldId id="406" r:id="rId38"/>
    <p:sldId id="407" r:id="rId39"/>
    <p:sldId id="415" r:id="rId40"/>
    <p:sldId id="376" r:id="rId41"/>
    <p:sldId id="416" r:id="rId42"/>
    <p:sldId id="379" r:id="rId43"/>
    <p:sldId id="383" r:id="rId44"/>
    <p:sldId id="417" r:id="rId45"/>
    <p:sldId id="265" r:id="rId46"/>
    <p:sldId id="266" r:id="rId47"/>
    <p:sldId id="280" r:id="rId48"/>
    <p:sldId id="267" r:id="rId49"/>
    <p:sldId id="264" r:id="rId50"/>
    <p:sldId id="279" r:id="rId51"/>
    <p:sldId id="284" r:id="rId52"/>
    <p:sldId id="370" r:id="rId53"/>
    <p:sldId id="372" r:id="rId54"/>
    <p:sldId id="371" r:id="rId55"/>
    <p:sldId id="373" r:id="rId56"/>
    <p:sldId id="410" r:id="rId57"/>
    <p:sldId id="41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C5D54-A24E-4462-8598-C7AAF938B66A}" v="682" dt="2019-11-07T09:51:09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6857" autoAdjust="0"/>
  </p:normalViewPr>
  <p:slideViewPr>
    <p:cSldViewPr snapToGrid="0">
      <p:cViewPr varScale="1">
        <p:scale>
          <a:sx n="84" d="100"/>
          <a:sy n="84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O'Dowd" userId="f37f58e5-1e70-49c2-9437-c035a60b1b3d" providerId="ADAL" clId="{64FC5D54-A24E-4462-8598-C7AAF938B66A}"/>
    <pc:docChg chg="undo custSel addSld delSld modSld sldOrd">
      <pc:chgData name="Paul O'Dowd" userId="f37f58e5-1e70-49c2-9437-c035a60b1b3d" providerId="ADAL" clId="{64FC5D54-A24E-4462-8598-C7AAF938B66A}" dt="2019-11-07T09:51:16.147" v="6901" actId="1076"/>
      <pc:docMkLst>
        <pc:docMk/>
      </pc:docMkLst>
      <pc:sldChg chg="del">
        <pc:chgData name="Paul O'Dowd" userId="f37f58e5-1e70-49c2-9437-c035a60b1b3d" providerId="ADAL" clId="{64FC5D54-A24E-4462-8598-C7AAF938B66A}" dt="2019-11-05T13:07:30.347" v="1" actId="47"/>
        <pc:sldMkLst>
          <pc:docMk/>
          <pc:sldMk cId="3758295400" sldId="256"/>
        </pc:sldMkLst>
      </pc:sldChg>
      <pc:sldChg chg="modSp add">
        <pc:chgData name="Paul O'Dowd" userId="f37f58e5-1e70-49c2-9437-c035a60b1b3d" providerId="ADAL" clId="{64FC5D54-A24E-4462-8598-C7AAF938B66A}" dt="2019-11-07T09:30:30.993" v="5821" actId="6549"/>
        <pc:sldMkLst>
          <pc:docMk/>
          <pc:sldMk cId="3678648863" sldId="257"/>
        </pc:sldMkLst>
        <pc:spChg chg="mod">
          <ac:chgData name="Paul O'Dowd" userId="f37f58e5-1e70-49c2-9437-c035a60b1b3d" providerId="ADAL" clId="{64FC5D54-A24E-4462-8598-C7AAF938B66A}" dt="2019-11-07T09:30:30.993" v="5821" actId="6549"/>
          <ac:spMkLst>
            <pc:docMk/>
            <pc:sldMk cId="3678648863" sldId="257"/>
            <ac:spMk id="4" creationId="{606276B5-7A8E-42A7-8F43-14D166B2B514}"/>
          </ac:spMkLst>
        </pc:spChg>
      </pc:sldChg>
      <pc:sldChg chg="addSp modSp add ord">
        <pc:chgData name="Paul O'Dowd" userId="f37f58e5-1e70-49c2-9437-c035a60b1b3d" providerId="ADAL" clId="{64FC5D54-A24E-4462-8598-C7AAF938B66A}" dt="2019-11-07T09:43:12.506" v="6561" actId="20577"/>
        <pc:sldMkLst>
          <pc:docMk/>
          <pc:sldMk cId="3119070248" sldId="258"/>
        </pc:sldMkLst>
        <pc:spChg chg="mod">
          <ac:chgData name="Paul O'Dowd" userId="f37f58e5-1e70-49c2-9437-c035a60b1b3d" providerId="ADAL" clId="{64FC5D54-A24E-4462-8598-C7AAF938B66A}" dt="2019-11-05T13:08:10.053" v="76" actId="1076"/>
          <ac:spMkLst>
            <pc:docMk/>
            <pc:sldMk cId="3119070248" sldId="258"/>
            <ac:spMk id="50" creationId="{045AC4E5-4DC8-49F7-909C-EF26D860E583}"/>
          </ac:spMkLst>
        </pc:spChg>
        <pc:spChg chg="add mod">
          <ac:chgData name="Paul O'Dowd" userId="f37f58e5-1e70-49c2-9437-c035a60b1b3d" providerId="ADAL" clId="{64FC5D54-A24E-4462-8598-C7AAF938B66A}" dt="2019-11-07T09:43:12.506" v="6561" actId="20577"/>
          <ac:spMkLst>
            <pc:docMk/>
            <pc:sldMk cId="3119070248" sldId="258"/>
            <ac:spMk id="51" creationId="{FC8569F4-CEA9-4515-9069-0BA4AF2B3DE8}"/>
          </ac:spMkLst>
        </pc:spChg>
      </pc:sldChg>
      <pc:sldChg chg="add">
        <pc:chgData name="Paul O'Dowd" userId="f37f58e5-1e70-49c2-9437-c035a60b1b3d" providerId="ADAL" clId="{64FC5D54-A24E-4462-8598-C7AAF938B66A}" dt="2019-11-05T13:09:13.991" v="80"/>
        <pc:sldMkLst>
          <pc:docMk/>
          <pc:sldMk cId="1858644839" sldId="264"/>
        </pc:sldMkLst>
      </pc:sldChg>
      <pc:sldChg chg="add">
        <pc:chgData name="Paul O'Dowd" userId="f37f58e5-1e70-49c2-9437-c035a60b1b3d" providerId="ADAL" clId="{64FC5D54-A24E-4462-8598-C7AAF938B66A}" dt="2019-11-05T13:08:47.607" v="77"/>
        <pc:sldMkLst>
          <pc:docMk/>
          <pc:sldMk cId="558258819" sldId="265"/>
        </pc:sldMkLst>
      </pc:sldChg>
      <pc:sldChg chg="add">
        <pc:chgData name="Paul O'Dowd" userId="f37f58e5-1e70-49c2-9437-c035a60b1b3d" providerId="ADAL" clId="{64FC5D54-A24E-4462-8598-C7AAF938B66A}" dt="2019-11-05T13:09:00.494" v="78"/>
        <pc:sldMkLst>
          <pc:docMk/>
          <pc:sldMk cId="3156666445" sldId="266"/>
        </pc:sldMkLst>
      </pc:sldChg>
      <pc:sldChg chg="add">
        <pc:chgData name="Paul O'Dowd" userId="f37f58e5-1e70-49c2-9437-c035a60b1b3d" providerId="ADAL" clId="{64FC5D54-A24E-4462-8598-C7AAF938B66A}" dt="2019-11-05T13:09:13.991" v="80"/>
        <pc:sldMkLst>
          <pc:docMk/>
          <pc:sldMk cId="1008711958" sldId="267"/>
        </pc:sldMkLst>
      </pc:sldChg>
      <pc:sldChg chg="add">
        <pc:chgData name="Paul O'Dowd" userId="f37f58e5-1e70-49c2-9437-c035a60b1b3d" providerId="ADAL" clId="{64FC5D54-A24E-4462-8598-C7AAF938B66A}" dt="2019-11-05T13:09:13.991" v="80"/>
        <pc:sldMkLst>
          <pc:docMk/>
          <pc:sldMk cId="354276490" sldId="279"/>
        </pc:sldMkLst>
      </pc:sldChg>
      <pc:sldChg chg="add">
        <pc:chgData name="Paul O'Dowd" userId="f37f58e5-1e70-49c2-9437-c035a60b1b3d" providerId="ADAL" clId="{64FC5D54-A24E-4462-8598-C7AAF938B66A}" dt="2019-11-05T13:09:08.389" v="79"/>
        <pc:sldMkLst>
          <pc:docMk/>
          <pc:sldMk cId="1402118423" sldId="280"/>
        </pc:sldMkLst>
      </pc:sldChg>
      <pc:sldChg chg="modSp add">
        <pc:chgData name="Paul O'Dowd" userId="f37f58e5-1e70-49c2-9437-c035a60b1b3d" providerId="ADAL" clId="{64FC5D54-A24E-4462-8598-C7AAF938B66A}" dt="2019-11-07T09:29:45.770" v="5809" actId="5793"/>
        <pc:sldMkLst>
          <pc:docMk/>
          <pc:sldMk cId="3648824520" sldId="284"/>
        </pc:sldMkLst>
        <pc:spChg chg="mod">
          <ac:chgData name="Paul O'Dowd" userId="f37f58e5-1e70-49c2-9437-c035a60b1b3d" providerId="ADAL" clId="{64FC5D54-A24E-4462-8598-C7AAF938B66A}" dt="2019-11-07T09:29:45.770" v="5809" actId="5793"/>
          <ac:spMkLst>
            <pc:docMk/>
            <pc:sldMk cId="3648824520" sldId="284"/>
            <ac:spMk id="3" creationId="{C32C5D1A-F17D-45E7-B15B-02DDFE827833}"/>
          </ac:spMkLst>
        </pc:spChg>
      </pc:sldChg>
      <pc:sldChg chg="modSp add">
        <pc:chgData name="Paul O'Dowd" userId="f37f58e5-1e70-49c2-9437-c035a60b1b3d" providerId="ADAL" clId="{64FC5D54-A24E-4462-8598-C7AAF938B66A}" dt="2019-11-07T09:41:22.650" v="6494" actId="20577"/>
        <pc:sldMkLst>
          <pc:docMk/>
          <pc:sldMk cId="3244446523" sldId="364"/>
        </pc:sldMkLst>
        <pc:spChg chg="mod">
          <ac:chgData name="Paul O'Dowd" userId="f37f58e5-1e70-49c2-9437-c035a60b1b3d" providerId="ADAL" clId="{64FC5D54-A24E-4462-8598-C7AAF938B66A}" dt="2019-11-07T09:41:22.650" v="6494" actId="20577"/>
          <ac:spMkLst>
            <pc:docMk/>
            <pc:sldMk cId="3244446523" sldId="364"/>
            <ac:spMk id="3" creationId="{17DC28E0-B7CE-46B1-8091-C52D8FCD1C99}"/>
          </ac:spMkLst>
        </pc:spChg>
      </pc:sldChg>
      <pc:sldChg chg="add del">
        <pc:chgData name="Paul O'Dowd" userId="f37f58e5-1e70-49c2-9437-c035a60b1b3d" providerId="ADAL" clId="{64FC5D54-A24E-4462-8598-C7AAF938B66A}" dt="2019-11-05T13:33:32.039" v="343" actId="47"/>
        <pc:sldMkLst>
          <pc:docMk/>
          <pc:sldMk cId="1534798034" sldId="365"/>
        </pc:sldMkLst>
      </pc:sldChg>
      <pc:sldChg chg="modSp add del">
        <pc:chgData name="Paul O'Dowd" userId="f37f58e5-1e70-49c2-9437-c035a60b1b3d" providerId="ADAL" clId="{64FC5D54-A24E-4462-8598-C7AAF938B66A}" dt="2019-11-07T09:30:15.733" v="5812" actId="47"/>
        <pc:sldMkLst>
          <pc:docMk/>
          <pc:sldMk cId="3649468520" sldId="366"/>
        </pc:sldMkLst>
        <pc:spChg chg="mod">
          <ac:chgData name="Paul O'Dowd" userId="f37f58e5-1e70-49c2-9437-c035a60b1b3d" providerId="ADAL" clId="{64FC5D54-A24E-4462-8598-C7AAF938B66A}" dt="2019-11-05T13:09:40.419" v="143" actId="20577"/>
          <ac:spMkLst>
            <pc:docMk/>
            <pc:sldMk cId="3649468520" sldId="366"/>
            <ac:spMk id="2" creationId="{F628C928-1D8A-4BB0-8930-52C922A8C085}"/>
          </ac:spMkLst>
        </pc:spChg>
      </pc:sldChg>
      <pc:sldChg chg="addSp delSp modSp add del">
        <pc:chgData name="Paul O'Dowd" userId="f37f58e5-1e70-49c2-9437-c035a60b1b3d" providerId="ADAL" clId="{64FC5D54-A24E-4462-8598-C7AAF938B66A}" dt="2019-11-07T09:42:15.288" v="6516" actId="47"/>
        <pc:sldMkLst>
          <pc:docMk/>
          <pc:sldMk cId="249433217" sldId="367"/>
        </pc:sldMkLst>
        <pc:spChg chg="del">
          <ac:chgData name="Paul O'Dowd" userId="f37f58e5-1e70-49c2-9437-c035a60b1b3d" providerId="ADAL" clId="{64FC5D54-A24E-4462-8598-C7AAF938B66A}" dt="2019-11-07T09:30:09.826" v="5811" actId="478"/>
          <ac:spMkLst>
            <pc:docMk/>
            <pc:sldMk cId="249433217" sldId="367"/>
            <ac:spMk id="2" creationId="{7484F513-0E72-4760-A8E0-1E0011F4E693}"/>
          </ac:spMkLst>
        </pc:spChg>
        <pc:spChg chg="del mod">
          <ac:chgData name="Paul O'Dowd" userId="f37f58e5-1e70-49c2-9437-c035a60b1b3d" providerId="ADAL" clId="{64FC5D54-A24E-4462-8598-C7AAF938B66A}" dt="2019-11-07T09:42:01.094" v="6513" actId="478"/>
          <ac:spMkLst>
            <pc:docMk/>
            <pc:sldMk cId="249433217" sldId="367"/>
            <ac:spMk id="3" creationId="{7FC9CC4A-E350-4B4E-B455-60208B65FA1F}"/>
          </ac:spMkLst>
        </pc:spChg>
        <pc:spChg chg="add mod">
          <ac:chgData name="Paul O'Dowd" userId="f37f58e5-1e70-49c2-9437-c035a60b1b3d" providerId="ADAL" clId="{64FC5D54-A24E-4462-8598-C7AAF938B66A}" dt="2019-11-07T09:42:01.094" v="6513" actId="478"/>
          <ac:spMkLst>
            <pc:docMk/>
            <pc:sldMk cId="249433217" sldId="367"/>
            <ac:spMk id="5" creationId="{4FF3A7EE-58F0-4411-A3AE-68A23D7BE02D}"/>
          </ac:spMkLst>
        </pc:spChg>
      </pc:sldChg>
      <pc:sldChg chg="addSp delSp modSp add del">
        <pc:chgData name="Paul O'Dowd" userId="f37f58e5-1e70-49c2-9437-c035a60b1b3d" providerId="ADAL" clId="{64FC5D54-A24E-4462-8598-C7AAF938B66A}" dt="2019-11-05T13:27:09.853" v="242" actId="47"/>
        <pc:sldMkLst>
          <pc:docMk/>
          <pc:sldMk cId="2198849092" sldId="368"/>
        </pc:sldMkLst>
        <pc:spChg chg="mod">
          <ac:chgData name="Paul O'Dowd" userId="f37f58e5-1e70-49c2-9437-c035a60b1b3d" providerId="ADAL" clId="{64FC5D54-A24E-4462-8598-C7AAF938B66A}" dt="2019-11-05T13:24:55.908" v="234" actId="20577"/>
          <ac:spMkLst>
            <pc:docMk/>
            <pc:sldMk cId="2198849092" sldId="368"/>
            <ac:spMk id="2" creationId="{A8DAE490-6799-4B9A-852D-0E4E71B5EFC1}"/>
          </ac:spMkLst>
        </pc:spChg>
        <pc:spChg chg="del">
          <ac:chgData name="Paul O'Dowd" userId="f37f58e5-1e70-49c2-9437-c035a60b1b3d" providerId="ADAL" clId="{64FC5D54-A24E-4462-8598-C7AAF938B66A}" dt="2019-11-05T13:24:35.731" v="184" actId="478"/>
          <ac:spMkLst>
            <pc:docMk/>
            <pc:sldMk cId="2198849092" sldId="368"/>
            <ac:spMk id="3" creationId="{63AE1A1F-408A-4099-BF12-D3F1F8289DD5}"/>
          </ac:spMkLst>
        </pc:spChg>
        <pc:picChg chg="add mod">
          <ac:chgData name="Paul O'Dowd" userId="f37f58e5-1e70-49c2-9437-c035a60b1b3d" providerId="ADAL" clId="{64FC5D54-A24E-4462-8598-C7AAF938B66A}" dt="2019-11-05T13:24:45.438" v="187" actId="14100"/>
          <ac:picMkLst>
            <pc:docMk/>
            <pc:sldMk cId="2198849092" sldId="368"/>
            <ac:picMk id="1026" creationId="{ECB8FD57-58B6-469A-B240-7E2135F23E93}"/>
          </ac:picMkLst>
        </pc:picChg>
        <pc:picChg chg="add del">
          <ac:chgData name="Paul O'Dowd" userId="f37f58e5-1e70-49c2-9437-c035a60b1b3d" providerId="ADAL" clId="{64FC5D54-A24E-4462-8598-C7AAF938B66A}" dt="2019-11-05T13:25:38.516" v="237" actId="478"/>
          <ac:picMkLst>
            <pc:docMk/>
            <pc:sldMk cId="2198849092" sldId="368"/>
            <ac:picMk id="1028" creationId="{308B681D-93F2-4930-A311-19E7AA9CDF8F}"/>
          </ac:picMkLst>
        </pc:picChg>
      </pc:sldChg>
      <pc:sldChg chg="delSp modSp add del">
        <pc:chgData name="Paul O'Dowd" userId="f37f58e5-1e70-49c2-9437-c035a60b1b3d" providerId="ADAL" clId="{64FC5D54-A24E-4462-8598-C7AAF938B66A}" dt="2019-11-07T09:30:06.032" v="5810" actId="47"/>
        <pc:sldMkLst>
          <pc:docMk/>
          <pc:sldMk cId="1163198395" sldId="369"/>
        </pc:sldMkLst>
        <pc:picChg chg="del">
          <ac:chgData name="Paul O'Dowd" userId="f37f58e5-1e70-49c2-9437-c035a60b1b3d" providerId="ADAL" clId="{64FC5D54-A24E-4462-8598-C7AAF938B66A}" dt="2019-11-05T13:25:45.669" v="240" actId="478"/>
          <ac:picMkLst>
            <pc:docMk/>
            <pc:sldMk cId="1163198395" sldId="369"/>
            <ac:picMk id="1026" creationId="{ECB8FD57-58B6-469A-B240-7E2135F23E93}"/>
          </ac:picMkLst>
        </pc:picChg>
        <pc:picChg chg="del mod">
          <ac:chgData name="Paul O'Dowd" userId="f37f58e5-1e70-49c2-9437-c035a60b1b3d" providerId="ADAL" clId="{64FC5D54-A24E-4462-8598-C7AAF938B66A}" dt="2019-11-05T13:27:06.132" v="241" actId="478"/>
          <ac:picMkLst>
            <pc:docMk/>
            <pc:sldMk cId="1163198395" sldId="369"/>
            <ac:picMk id="1028" creationId="{308B681D-93F2-4930-A311-19E7AA9CDF8F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9:40:17.829" v="6372" actId="1076"/>
        <pc:sldMkLst>
          <pc:docMk/>
          <pc:sldMk cId="324518839" sldId="370"/>
        </pc:sldMkLst>
        <pc:spChg chg="mod">
          <ac:chgData name="Paul O'Dowd" userId="f37f58e5-1e70-49c2-9437-c035a60b1b3d" providerId="ADAL" clId="{64FC5D54-A24E-4462-8598-C7AAF938B66A}" dt="2019-11-05T13:27:16.205" v="254" actId="20577"/>
          <ac:spMkLst>
            <pc:docMk/>
            <pc:sldMk cId="324518839" sldId="370"/>
            <ac:spMk id="2" creationId="{556A7D91-D050-45CB-8B0F-497D8E73746C}"/>
          </ac:spMkLst>
        </pc:spChg>
        <pc:spChg chg="del">
          <ac:chgData name="Paul O'Dowd" userId="f37f58e5-1e70-49c2-9437-c035a60b1b3d" providerId="ADAL" clId="{64FC5D54-A24E-4462-8598-C7AAF938B66A}" dt="2019-11-05T13:27:18.741" v="255" actId="478"/>
          <ac:spMkLst>
            <pc:docMk/>
            <pc:sldMk cId="324518839" sldId="370"/>
            <ac:spMk id="3" creationId="{E4C1D86E-F250-4B81-BD7B-38603C6E50E2}"/>
          </ac:spMkLst>
        </pc:spChg>
        <pc:spChg chg="add mod">
          <ac:chgData name="Paul O'Dowd" userId="f37f58e5-1e70-49c2-9437-c035a60b1b3d" providerId="ADAL" clId="{64FC5D54-A24E-4462-8598-C7AAF938B66A}" dt="2019-11-07T09:40:17.829" v="6372" actId="1076"/>
          <ac:spMkLst>
            <pc:docMk/>
            <pc:sldMk cId="324518839" sldId="370"/>
            <ac:spMk id="4" creationId="{214D5C30-08E6-4F28-9DD0-F07DFAD2499E}"/>
          </ac:spMkLst>
        </pc:spChg>
        <pc:picChg chg="add mod">
          <ac:chgData name="Paul O'Dowd" userId="f37f58e5-1e70-49c2-9437-c035a60b1b3d" providerId="ADAL" clId="{64FC5D54-A24E-4462-8598-C7AAF938B66A}" dt="2019-11-05T13:30:39.635" v="338" actId="14100"/>
          <ac:picMkLst>
            <pc:docMk/>
            <pc:sldMk cId="324518839" sldId="370"/>
            <ac:picMk id="2050" creationId="{7D0E77F7-8B29-4615-87EF-1E61A9FF1E3E}"/>
          </ac:picMkLst>
        </pc:picChg>
      </pc:sldChg>
      <pc:sldChg chg="addSp delSp modSp add">
        <pc:chgData name="Paul O'Dowd" userId="f37f58e5-1e70-49c2-9437-c035a60b1b3d" providerId="ADAL" clId="{64FC5D54-A24E-4462-8598-C7AAF938B66A}" dt="2019-11-05T13:30:34.819" v="336" actId="14100"/>
        <pc:sldMkLst>
          <pc:docMk/>
          <pc:sldMk cId="2279864966" sldId="371"/>
        </pc:sldMkLst>
        <pc:spChg chg="mod">
          <ac:chgData name="Paul O'Dowd" userId="f37f58e5-1e70-49c2-9437-c035a60b1b3d" providerId="ADAL" clId="{64FC5D54-A24E-4462-8598-C7AAF938B66A}" dt="2019-11-05T13:30:20.951" v="332" actId="20577"/>
          <ac:spMkLst>
            <pc:docMk/>
            <pc:sldMk cId="2279864966" sldId="371"/>
            <ac:spMk id="2" creationId="{556A7D91-D050-45CB-8B0F-497D8E73746C}"/>
          </ac:spMkLst>
        </pc:spChg>
        <pc:picChg chg="del">
          <ac:chgData name="Paul O'Dowd" userId="f37f58e5-1e70-49c2-9437-c035a60b1b3d" providerId="ADAL" clId="{64FC5D54-A24E-4462-8598-C7AAF938B66A}" dt="2019-11-05T13:27:42.973" v="268" actId="478"/>
          <ac:picMkLst>
            <pc:docMk/>
            <pc:sldMk cId="2279864966" sldId="371"/>
            <ac:picMk id="2050" creationId="{7D0E77F7-8B29-4615-87EF-1E61A9FF1E3E}"/>
          </ac:picMkLst>
        </pc:picChg>
        <pc:picChg chg="add del">
          <ac:chgData name="Paul O'Dowd" userId="f37f58e5-1e70-49c2-9437-c035a60b1b3d" providerId="ADAL" clId="{64FC5D54-A24E-4462-8598-C7AAF938B66A}" dt="2019-11-05T13:28:17.750" v="302" actId="478"/>
          <ac:picMkLst>
            <pc:docMk/>
            <pc:sldMk cId="2279864966" sldId="371"/>
            <ac:picMk id="6146" creationId="{8820B19C-1182-4567-97D3-02E1D15854F4}"/>
          </ac:picMkLst>
        </pc:picChg>
        <pc:picChg chg="add mod">
          <ac:chgData name="Paul O'Dowd" userId="f37f58e5-1e70-49c2-9437-c035a60b1b3d" providerId="ADAL" clId="{64FC5D54-A24E-4462-8598-C7AAF938B66A}" dt="2019-11-05T13:30:34.819" v="336" actId="14100"/>
          <ac:picMkLst>
            <pc:docMk/>
            <pc:sldMk cId="2279864966" sldId="371"/>
            <ac:picMk id="6148" creationId="{45951667-F063-4A15-9B06-F4DC09E81B34}"/>
          </ac:picMkLst>
        </pc:picChg>
      </pc:sldChg>
      <pc:sldChg chg="addSp delSp modSp add ord">
        <pc:chgData name="Paul O'Dowd" userId="f37f58e5-1e70-49c2-9437-c035a60b1b3d" providerId="ADAL" clId="{64FC5D54-A24E-4462-8598-C7AAF938B66A}" dt="2019-11-05T13:30:56.626" v="342" actId="1076"/>
        <pc:sldMkLst>
          <pc:docMk/>
          <pc:sldMk cId="3698896305" sldId="372"/>
        </pc:sldMkLst>
        <pc:spChg chg="mod">
          <ac:chgData name="Paul O'Dowd" userId="f37f58e5-1e70-49c2-9437-c035a60b1b3d" providerId="ADAL" clId="{64FC5D54-A24E-4462-8598-C7AAF938B66A}" dt="2019-11-05T13:27:55.165" v="278" actId="20577"/>
          <ac:spMkLst>
            <pc:docMk/>
            <pc:sldMk cId="3698896305" sldId="372"/>
            <ac:spMk id="2" creationId="{556A7D91-D050-45CB-8B0F-497D8E73746C}"/>
          </ac:spMkLst>
        </pc:spChg>
        <pc:picChg chg="del mod">
          <ac:chgData name="Paul O'Dowd" userId="f37f58e5-1e70-49c2-9437-c035a60b1b3d" providerId="ADAL" clId="{64FC5D54-A24E-4462-8598-C7AAF938B66A}" dt="2019-11-05T13:30:12.734" v="311" actId="478"/>
          <ac:picMkLst>
            <pc:docMk/>
            <pc:sldMk cId="3698896305" sldId="372"/>
            <ac:picMk id="2050" creationId="{7D0E77F7-8B29-4615-87EF-1E61A9FF1E3E}"/>
          </ac:picMkLst>
        </pc:picChg>
        <pc:picChg chg="add mod">
          <ac:chgData name="Paul O'Dowd" userId="f37f58e5-1e70-49c2-9437-c035a60b1b3d" providerId="ADAL" clId="{64FC5D54-A24E-4462-8598-C7AAF938B66A}" dt="2019-11-05T13:30:56.626" v="342" actId="1076"/>
          <ac:picMkLst>
            <pc:docMk/>
            <pc:sldMk cId="3698896305" sldId="372"/>
            <ac:picMk id="5122" creationId="{721799F7-82A3-4D92-AF29-D874E982A862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9:42:07.494" v="6515" actId="1076"/>
        <pc:sldMkLst>
          <pc:docMk/>
          <pc:sldMk cId="2070470307" sldId="373"/>
        </pc:sldMkLst>
        <pc:spChg chg="mod">
          <ac:chgData name="Paul O'Dowd" userId="f37f58e5-1e70-49c2-9437-c035a60b1b3d" providerId="ADAL" clId="{64FC5D54-A24E-4462-8598-C7AAF938B66A}" dt="2019-11-05T13:28:07.798" v="299" actId="20577"/>
          <ac:spMkLst>
            <pc:docMk/>
            <pc:sldMk cId="2070470307" sldId="373"/>
            <ac:spMk id="2" creationId="{556A7D91-D050-45CB-8B0F-497D8E73746C}"/>
          </ac:spMkLst>
        </pc:spChg>
        <pc:spChg chg="add mod">
          <ac:chgData name="Paul O'Dowd" userId="f37f58e5-1e70-49c2-9437-c035a60b1b3d" providerId="ADAL" clId="{64FC5D54-A24E-4462-8598-C7AAF938B66A}" dt="2019-11-07T09:42:07.494" v="6515" actId="1076"/>
          <ac:spMkLst>
            <pc:docMk/>
            <pc:sldMk cId="2070470307" sldId="373"/>
            <ac:spMk id="3" creationId="{C53E749E-6521-4521-869F-F27EEA4CDB35}"/>
          </ac:spMkLst>
        </pc:spChg>
        <pc:picChg chg="del">
          <ac:chgData name="Paul O'Dowd" userId="f37f58e5-1e70-49c2-9437-c035a60b1b3d" providerId="ADAL" clId="{64FC5D54-A24E-4462-8598-C7AAF938B66A}" dt="2019-11-05T13:28:09.597" v="300" actId="478"/>
          <ac:picMkLst>
            <pc:docMk/>
            <pc:sldMk cId="2070470307" sldId="373"/>
            <ac:picMk id="2050" creationId="{7D0E77F7-8B29-4615-87EF-1E61A9FF1E3E}"/>
          </ac:picMkLst>
        </pc:picChg>
        <pc:picChg chg="add mod">
          <ac:chgData name="Paul O'Dowd" userId="f37f58e5-1e70-49c2-9437-c035a60b1b3d" providerId="ADAL" clId="{64FC5D54-A24E-4462-8598-C7AAF938B66A}" dt="2019-11-05T13:30:29.627" v="334" actId="14100"/>
          <ac:picMkLst>
            <pc:docMk/>
            <pc:sldMk cId="2070470307" sldId="373"/>
            <ac:picMk id="4098" creationId="{EB963150-145D-4841-B06B-21224B28979A}"/>
          </ac:picMkLst>
        </pc:picChg>
      </pc:sldChg>
      <pc:sldChg chg="delSp modSp add del">
        <pc:chgData name="Paul O'Dowd" userId="f37f58e5-1e70-49c2-9437-c035a60b1b3d" providerId="ADAL" clId="{64FC5D54-A24E-4462-8598-C7AAF938B66A}" dt="2019-11-07T09:28:11.042" v="5761" actId="47"/>
        <pc:sldMkLst>
          <pc:docMk/>
          <pc:sldMk cId="4058872818" sldId="374"/>
        </pc:sldMkLst>
        <pc:spChg chg="mod">
          <ac:chgData name="Paul O'Dowd" userId="f37f58e5-1e70-49c2-9437-c035a60b1b3d" providerId="ADAL" clId="{64FC5D54-A24E-4462-8598-C7AAF938B66A}" dt="2019-11-05T14:18:22.173" v="353" actId="20577"/>
          <ac:spMkLst>
            <pc:docMk/>
            <pc:sldMk cId="4058872818" sldId="374"/>
            <ac:spMk id="2" creationId="{BB54DE79-DB4F-4500-801F-16CE9EB1B04F}"/>
          </ac:spMkLst>
        </pc:spChg>
        <pc:spChg chg="del">
          <ac:chgData name="Paul O'Dowd" userId="f37f58e5-1e70-49c2-9437-c035a60b1b3d" providerId="ADAL" clId="{64FC5D54-A24E-4462-8598-C7AAF938B66A}" dt="2019-11-05T14:18:25.621" v="354" actId="478"/>
          <ac:spMkLst>
            <pc:docMk/>
            <pc:sldMk cId="4058872818" sldId="374"/>
            <ac:spMk id="3" creationId="{CCBB199B-3EF7-4D69-BF2E-64CA064BAEE1}"/>
          </ac:spMkLst>
        </pc:spChg>
      </pc:sldChg>
      <pc:sldChg chg="addSp delSp modSp add">
        <pc:chgData name="Paul O'Dowd" userId="f37f58e5-1e70-49c2-9437-c035a60b1b3d" providerId="ADAL" clId="{64FC5D54-A24E-4462-8598-C7AAF938B66A}" dt="2019-11-07T08:28:52.128" v="3930" actId="20577"/>
        <pc:sldMkLst>
          <pc:docMk/>
          <pc:sldMk cId="3938537668" sldId="375"/>
        </pc:sldMkLst>
        <pc:spChg chg="mod">
          <ac:chgData name="Paul O'Dowd" userId="f37f58e5-1e70-49c2-9437-c035a60b1b3d" providerId="ADAL" clId="{64FC5D54-A24E-4462-8598-C7AAF938B66A}" dt="2019-11-06T12:40:16.810" v="392" actId="6549"/>
          <ac:spMkLst>
            <pc:docMk/>
            <pc:sldMk cId="3938537668" sldId="375"/>
            <ac:spMk id="2" creationId="{5BC4582D-BAF3-4E5F-A232-9B32216359F2}"/>
          </ac:spMkLst>
        </pc:spChg>
        <pc:spChg chg="mod">
          <ac:chgData name="Paul O'Dowd" userId="f37f58e5-1e70-49c2-9437-c035a60b1b3d" providerId="ADAL" clId="{64FC5D54-A24E-4462-8598-C7AAF938B66A}" dt="2019-11-07T08:28:52.128" v="3930" actId="20577"/>
          <ac:spMkLst>
            <pc:docMk/>
            <pc:sldMk cId="3938537668" sldId="375"/>
            <ac:spMk id="3" creationId="{F8112743-A2BA-44C5-B130-87D67E1E54D3}"/>
          </ac:spMkLst>
        </pc:spChg>
        <pc:spChg chg="add del mod">
          <ac:chgData name="Paul O'Dowd" userId="f37f58e5-1e70-49c2-9437-c035a60b1b3d" providerId="ADAL" clId="{64FC5D54-A24E-4462-8598-C7AAF938B66A}" dt="2019-11-07T08:01:12.229" v="3112" actId="1076"/>
          <ac:spMkLst>
            <pc:docMk/>
            <pc:sldMk cId="3938537668" sldId="375"/>
            <ac:spMk id="4" creationId="{24FE1C14-627F-4A43-AB35-AF946C7C7188}"/>
          </ac:spMkLst>
        </pc:spChg>
        <pc:spChg chg="add mod">
          <ac:chgData name="Paul O'Dowd" userId="f37f58e5-1e70-49c2-9437-c035a60b1b3d" providerId="ADAL" clId="{64FC5D54-A24E-4462-8598-C7AAF938B66A}" dt="2019-11-06T13:40:45.418" v="3009" actId="1036"/>
          <ac:spMkLst>
            <pc:docMk/>
            <pc:sldMk cId="3938537668" sldId="375"/>
            <ac:spMk id="5" creationId="{03C1E185-60EA-4EEE-B99B-FF68BFFB8DAA}"/>
          </ac:spMkLst>
        </pc:spChg>
      </pc:sldChg>
      <pc:sldChg chg="modSp add ord">
        <pc:chgData name="Paul O'Dowd" userId="f37f58e5-1e70-49c2-9437-c035a60b1b3d" providerId="ADAL" clId="{64FC5D54-A24E-4462-8598-C7AAF938B66A}" dt="2019-11-07T09:37:57.823" v="6370" actId="20577"/>
        <pc:sldMkLst>
          <pc:docMk/>
          <pc:sldMk cId="2965981114" sldId="376"/>
        </pc:sldMkLst>
        <pc:spChg chg="mod">
          <ac:chgData name="Paul O'Dowd" userId="f37f58e5-1e70-49c2-9437-c035a60b1b3d" providerId="ADAL" clId="{64FC5D54-A24E-4462-8598-C7AAF938B66A}" dt="2019-11-06T12:41:23.378" v="514" actId="20577"/>
          <ac:spMkLst>
            <pc:docMk/>
            <pc:sldMk cId="2965981114" sldId="376"/>
            <ac:spMk id="2" creationId="{15E9424F-C2D6-494B-B79D-0FC515968E38}"/>
          </ac:spMkLst>
        </pc:spChg>
        <pc:spChg chg="mod">
          <ac:chgData name="Paul O'Dowd" userId="f37f58e5-1e70-49c2-9437-c035a60b1b3d" providerId="ADAL" clId="{64FC5D54-A24E-4462-8598-C7AAF938B66A}" dt="2019-11-07T09:37:57.823" v="6370" actId="20577"/>
          <ac:spMkLst>
            <pc:docMk/>
            <pc:sldMk cId="2965981114" sldId="376"/>
            <ac:spMk id="3" creationId="{AB6C0CDC-BE45-4B40-8A02-D7E4DCBFEF44}"/>
          </ac:spMkLst>
        </pc:spChg>
      </pc:sldChg>
      <pc:sldChg chg="addSp delSp modSp add">
        <pc:chgData name="Paul O'Dowd" userId="f37f58e5-1e70-49c2-9437-c035a60b1b3d" providerId="ADAL" clId="{64FC5D54-A24E-4462-8598-C7AAF938B66A}" dt="2019-11-06T13:43:07.652" v="3027"/>
        <pc:sldMkLst>
          <pc:docMk/>
          <pc:sldMk cId="3097722178" sldId="377"/>
        </pc:sldMkLst>
        <pc:spChg chg="mod">
          <ac:chgData name="Paul O'Dowd" userId="f37f58e5-1e70-49c2-9437-c035a60b1b3d" providerId="ADAL" clId="{64FC5D54-A24E-4462-8598-C7AAF938B66A}" dt="2019-11-06T12:41:05.364" v="444" actId="20577"/>
          <ac:spMkLst>
            <pc:docMk/>
            <pc:sldMk cId="3097722178" sldId="377"/>
            <ac:spMk id="2" creationId="{6EE6A84C-1FDA-4DE9-9005-4A32C5B1513F}"/>
          </ac:spMkLst>
        </pc:spChg>
        <pc:spChg chg="del mod">
          <ac:chgData name="Paul O'Dowd" userId="f37f58e5-1e70-49c2-9437-c035a60b1b3d" providerId="ADAL" clId="{64FC5D54-A24E-4462-8598-C7AAF938B66A}" dt="2019-11-06T13:18:00.621" v="1638" actId="478"/>
          <ac:spMkLst>
            <pc:docMk/>
            <pc:sldMk cId="3097722178" sldId="377"/>
            <ac:spMk id="3" creationId="{A196D1F9-F879-4CAA-BD8D-98FB8C2B24CB}"/>
          </ac:spMkLst>
        </pc:spChg>
        <pc:spChg chg="add del mod">
          <ac:chgData name="Paul O'Dowd" userId="f37f58e5-1e70-49c2-9437-c035a60b1b3d" providerId="ADAL" clId="{64FC5D54-A24E-4462-8598-C7AAF938B66A}" dt="2019-11-06T13:18:04.289" v="1640" actId="478"/>
          <ac:spMkLst>
            <pc:docMk/>
            <pc:sldMk cId="3097722178" sldId="377"/>
            <ac:spMk id="5" creationId="{F4AEACF9-8ACD-4CFA-8F8D-7516E10D1898}"/>
          </ac:spMkLst>
        </pc:spChg>
        <pc:spChg chg="add del">
          <ac:chgData name="Paul O'Dowd" userId="f37f58e5-1e70-49c2-9437-c035a60b1b3d" providerId="ADAL" clId="{64FC5D54-A24E-4462-8598-C7AAF938B66A}" dt="2019-11-06T13:19:03.107" v="1680"/>
          <ac:spMkLst>
            <pc:docMk/>
            <pc:sldMk cId="3097722178" sldId="377"/>
            <ac:spMk id="6" creationId="{1835F6A7-5A5B-49C7-9994-58318621DAD4}"/>
          </ac:spMkLst>
        </pc:spChg>
        <pc:spChg chg="add del">
          <ac:chgData name="Paul O'Dowd" userId="f37f58e5-1e70-49c2-9437-c035a60b1b3d" providerId="ADAL" clId="{64FC5D54-A24E-4462-8598-C7AAF938B66A}" dt="2019-11-06T13:19:03.107" v="1680"/>
          <ac:spMkLst>
            <pc:docMk/>
            <pc:sldMk cId="3097722178" sldId="377"/>
            <ac:spMk id="7" creationId="{20A3A62E-F1D1-4EDF-B7F9-EA3AB68C0B65}"/>
          </ac:spMkLst>
        </pc:spChg>
        <pc:spChg chg="add del">
          <ac:chgData name="Paul O'Dowd" userId="f37f58e5-1e70-49c2-9437-c035a60b1b3d" providerId="ADAL" clId="{64FC5D54-A24E-4462-8598-C7AAF938B66A}" dt="2019-11-06T13:19:03.107" v="1680"/>
          <ac:spMkLst>
            <pc:docMk/>
            <pc:sldMk cId="3097722178" sldId="377"/>
            <ac:spMk id="8" creationId="{D682CCB6-4A55-400E-8224-25AEAB7B6F76}"/>
          </ac:spMkLst>
        </pc:spChg>
        <pc:spChg chg="add del">
          <ac:chgData name="Paul O'Dowd" userId="f37f58e5-1e70-49c2-9437-c035a60b1b3d" providerId="ADAL" clId="{64FC5D54-A24E-4462-8598-C7AAF938B66A}" dt="2019-11-06T13:19:03.107" v="1680"/>
          <ac:spMkLst>
            <pc:docMk/>
            <pc:sldMk cId="3097722178" sldId="377"/>
            <ac:spMk id="9" creationId="{1284FBDE-F59D-4406-8FB2-5B6640F83369}"/>
          </ac:spMkLst>
        </pc:spChg>
        <pc:spChg chg="add del">
          <ac:chgData name="Paul O'Dowd" userId="f37f58e5-1e70-49c2-9437-c035a60b1b3d" providerId="ADAL" clId="{64FC5D54-A24E-4462-8598-C7AAF938B66A}" dt="2019-11-06T13:19:03.107" v="1680"/>
          <ac:spMkLst>
            <pc:docMk/>
            <pc:sldMk cId="3097722178" sldId="377"/>
            <ac:spMk id="10" creationId="{01664650-BE15-4508-B135-D36D7911F6A0}"/>
          </ac:spMkLst>
        </pc:spChg>
        <pc:spChg chg="add mod">
          <ac:chgData name="Paul O'Dowd" userId="f37f58e5-1e70-49c2-9437-c035a60b1b3d" providerId="ADAL" clId="{64FC5D54-A24E-4462-8598-C7AAF938B66A}" dt="2019-11-06T13:20:27.310" v="1699" actId="1076"/>
          <ac:spMkLst>
            <pc:docMk/>
            <pc:sldMk cId="3097722178" sldId="377"/>
            <ac:spMk id="15" creationId="{C2163B04-5B6C-411C-B9B7-77E80031A312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16" creationId="{B7FD015E-911C-40DB-BBFE-5910527D762C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17" creationId="{E6F2AF04-105A-4542-A9F0-5D780DB25C9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18" creationId="{C43BCE92-1ABA-4C5A-9EA8-292C4EBC2872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19" creationId="{71F9340C-B78E-4A0A-9E7F-FF8D60CFEA9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0" creationId="{C36D4DB5-E541-4E31-9D6A-47C1652B3940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1" creationId="{F0772AC1-A50F-44A3-85A3-ACFEDA4FD3E8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2" creationId="{F3FB0C4B-0571-4282-AC58-DB50054CECF3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3" creationId="{F5FA46BC-47F2-4F33-A2C2-955E4210E36D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4" creationId="{84DBECF3-3716-4F87-AEA1-9914351B74C1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5" creationId="{80644399-FA5B-4B58-B99F-15A20FDE105C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6" creationId="{44D09530-BB8C-4EEA-BAC3-ABCA6D880964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7" creationId="{35346CDD-906F-463E-B0C2-F33AB20ECD59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8" creationId="{00F54FAA-7A90-4560-8349-A04173E25824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29" creationId="{3EEDE745-FE1F-446E-A6E1-13D6611B26CC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0" creationId="{85CCB37D-FAF9-4B50-9B40-64D5348E41AE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1" creationId="{57CC092A-6048-4C8F-87BE-E73B5798C8CC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2" creationId="{9DE973E7-1A39-4CCF-B6C7-DE85D0C493F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3" creationId="{C46383E1-1F96-44EB-8C39-641F52B84E48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4" creationId="{1700459C-5C9B-4097-9C9A-E2071BE10510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5" creationId="{2BF0E936-61BA-470E-A9E9-B4AC422EC562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6" creationId="{11F1BC62-9341-4336-B010-28DB8E82839D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7" creationId="{2447640E-A651-4576-B007-91EA0FA07F8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8" creationId="{0A321EF7-2F9C-46AD-96E2-E5CA2289D201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39" creationId="{A4806663-2C2C-48E7-AAD3-91A02454C707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0" creationId="{8DD235A5-BEF7-41E2-B9EC-1D10268781A2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1" creationId="{B1768C37-14BF-468D-9F69-9B60CB71F52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2" creationId="{16B001F1-0D55-4509-9270-5BC9546F8123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3" creationId="{282F1A6E-96CD-4CEE-BC03-B7E7F8402AEE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4" creationId="{4262BC93-F08E-43C0-BAEA-B73FBD8FB42C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5" creationId="{122347C6-15C6-43D6-99AA-7CDEF5109A70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6" creationId="{207757ED-FDE1-4949-8C29-CBD860681BF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7" creationId="{445E8B3E-F668-446F-AAFC-EF2D047FFB3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8" creationId="{16CECE90-3381-4800-9097-94D72B1EF0D6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49" creationId="{F953C028-FD2C-447C-B033-E55CE12081E5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0" creationId="{AA4E0099-8431-4C17-9D74-F505065D574D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1" creationId="{70EB4235-05E0-49F0-9530-3E692C329E2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2" creationId="{374F8038-1774-4DAE-96C8-6909E546D63D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3" creationId="{FA7C583B-B731-43E9-B78E-BEF4CD310C06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4" creationId="{3DFE4477-4CCF-457A-80DA-20A112083363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5" creationId="{0AEA87E6-6996-43AB-B4B3-06765C265F3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6" creationId="{B38585A8-18A4-404E-9D9B-575A07C8F96D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7" creationId="{A9973B4A-C1C2-4004-97B5-142D73DC9BF7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8" creationId="{7B25DC61-9B0E-414A-B18F-6C6B7F67EC3A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59" creationId="{9BA04D68-CD35-4F2D-9D33-C6BF75A2773E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0" creationId="{91828F87-F81C-459F-AA0F-5ACCC428E565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1" creationId="{111AFC9A-6470-45C5-AD67-A184B3DAA286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2" creationId="{451AC193-D5BF-48F0-874A-908859859347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3" creationId="{E894BD92-CAD4-40B6-B1C8-61A7E436B2E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4" creationId="{6A16A5DB-0215-456C-A325-12A7E225B5F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5" creationId="{B2F3E543-88CE-4BDB-B9C7-69269E9A25B5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6" creationId="{B76CEC91-94D2-4C33-BCD1-A4B1130A5B62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7" creationId="{CDD5B046-09D4-4EA0-A779-DC8736ACA24A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8" creationId="{16DA0631-786D-4372-B23E-7E4D663F2F48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69" creationId="{B55B0495-3568-467C-B57F-D0D23A713A4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0" creationId="{589200CF-3181-425E-94B5-6A2C8309EB51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1" creationId="{BB43FEBD-E2DC-4A73-A794-7B75BD10BC08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2" creationId="{2CA760A9-60EE-48AC-AA00-733B764378F7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3" creationId="{5BEE983F-B4B0-4784-93A3-1D7201780A4D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4" creationId="{FFCFECB6-C1CA-4E02-B26F-E88B6FC01560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5" creationId="{AEAA883D-C6E3-44D3-9CEA-0BE25356A1D6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6" creationId="{663CD6F7-7D29-4251-8B42-35240027FB78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7" creationId="{B7F2090C-5D58-4C64-A791-B828CCDE339F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8" creationId="{BF0DAE53-592E-4EE6-BE30-BEADBE2A5D5B}"/>
          </ac:spMkLst>
        </pc:spChg>
        <pc:spChg chg="add mod">
          <ac:chgData name="Paul O'Dowd" userId="f37f58e5-1e70-49c2-9437-c035a60b1b3d" providerId="ADAL" clId="{64FC5D54-A24E-4462-8598-C7AAF938B66A}" dt="2019-11-06T13:20:09.636" v="1694" actId="164"/>
          <ac:spMkLst>
            <pc:docMk/>
            <pc:sldMk cId="3097722178" sldId="377"/>
            <ac:spMk id="79" creationId="{BF0D895D-A094-432D-B571-058FD6D3DCD0}"/>
          </ac:spMkLst>
        </pc:spChg>
        <pc:spChg chg="add mod">
          <ac:chgData name="Paul O'Dowd" userId="f37f58e5-1e70-49c2-9437-c035a60b1b3d" providerId="ADAL" clId="{64FC5D54-A24E-4462-8598-C7AAF938B66A}" dt="2019-11-06T13:33:06.254" v="2449" actId="164"/>
          <ac:spMkLst>
            <pc:docMk/>
            <pc:sldMk cId="3097722178" sldId="377"/>
            <ac:spMk id="81" creationId="{8D18C69C-1E6F-4119-9102-703E59B68B57}"/>
          </ac:spMkLst>
        </pc:spChg>
        <pc:spChg chg="add mod">
          <ac:chgData name="Paul O'Dowd" userId="f37f58e5-1e70-49c2-9437-c035a60b1b3d" providerId="ADAL" clId="{64FC5D54-A24E-4462-8598-C7AAF938B66A}" dt="2019-11-06T13:33:06.254" v="2449" actId="164"/>
          <ac:spMkLst>
            <pc:docMk/>
            <pc:sldMk cId="3097722178" sldId="377"/>
            <ac:spMk id="82" creationId="{39A29F93-EE3D-40BB-8297-15E5657E9617}"/>
          </ac:spMkLst>
        </pc:spChg>
        <pc:spChg chg="add mod">
          <ac:chgData name="Paul O'Dowd" userId="f37f58e5-1e70-49c2-9437-c035a60b1b3d" providerId="ADAL" clId="{64FC5D54-A24E-4462-8598-C7AAF938B66A}" dt="2019-11-06T13:33:06.254" v="2449" actId="164"/>
          <ac:spMkLst>
            <pc:docMk/>
            <pc:sldMk cId="3097722178" sldId="377"/>
            <ac:spMk id="83" creationId="{DB84B7F1-14C7-4200-BC7B-EC1ECD5C8797}"/>
          </ac:spMkLst>
        </pc:spChg>
        <pc:spChg chg="add mod">
          <ac:chgData name="Paul O'Dowd" userId="f37f58e5-1e70-49c2-9437-c035a60b1b3d" providerId="ADAL" clId="{64FC5D54-A24E-4462-8598-C7AAF938B66A}" dt="2019-11-06T13:33:06.254" v="2449" actId="164"/>
          <ac:spMkLst>
            <pc:docMk/>
            <pc:sldMk cId="3097722178" sldId="377"/>
            <ac:spMk id="84" creationId="{518BB42E-539B-482F-A885-FA40A9CCB6CE}"/>
          </ac:spMkLst>
        </pc:spChg>
        <pc:spChg chg="add mod">
          <ac:chgData name="Paul O'Dowd" userId="f37f58e5-1e70-49c2-9437-c035a60b1b3d" providerId="ADAL" clId="{64FC5D54-A24E-4462-8598-C7AAF938B66A}" dt="2019-11-06T13:33:06.254" v="2449" actId="164"/>
          <ac:spMkLst>
            <pc:docMk/>
            <pc:sldMk cId="3097722178" sldId="377"/>
            <ac:spMk id="85" creationId="{EF1B3B2D-3AD7-4B16-ACB3-099A2706E3BE}"/>
          </ac:spMkLst>
        </pc:spChg>
        <pc:spChg chg="add mod">
          <ac:chgData name="Paul O'Dowd" userId="f37f58e5-1e70-49c2-9437-c035a60b1b3d" providerId="ADAL" clId="{64FC5D54-A24E-4462-8598-C7AAF938B66A}" dt="2019-11-06T13:20:37.379" v="1719" actId="20577"/>
          <ac:spMkLst>
            <pc:docMk/>
            <pc:sldMk cId="3097722178" sldId="377"/>
            <ac:spMk id="90" creationId="{4447094B-87B2-40B9-A289-C94BC58C40F8}"/>
          </ac:spMkLst>
        </pc:spChg>
        <pc:grpChg chg="add mod">
          <ac:chgData name="Paul O'Dowd" userId="f37f58e5-1e70-49c2-9437-c035a60b1b3d" providerId="ADAL" clId="{64FC5D54-A24E-4462-8598-C7AAF938B66A}" dt="2019-11-06T13:20:14.135" v="1696" actId="1076"/>
          <ac:grpSpMkLst>
            <pc:docMk/>
            <pc:sldMk cId="3097722178" sldId="377"/>
            <ac:grpSpMk id="80" creationId="{09E0DE2E-E4CE-459C-B70B-F8DB5381999B}"/>
          </ac:grpSpMkLst>
        </pc:grpChg>
        <pc:grpChg chg="add mod">
          <ac:chgData name="Paul O'Dowd" userId="f37f58e5-1e70-49c2-9437-c035a60b1b3d" providerId="ADAL" clId="{64FC5D54-A24E-4462-8598-C7AAF938B66A}" dt="2019-11-06T13:33:06.254" v="2449" actId="164"/>
          <ac:grpSpMkLst>
            <pc:docMk/>
            <pc:sldMk cId="3097722178" sldId="377"/>
            <ac:grpSpMk id="91" creationId="{6195D009-E7D9-45CD-A9C6-DD1790149D9A}"/>
          </ac:grpSpMkLst>
        </pc:grpChg>
        <pc:cxnChg chg="add del">
          <ac:chgData name="Paul O'Dowd" userId="f37f58e5-1e70-49c2-9437-c035a60b1b3d" providerId="ADAL" clId="{64FC5D54-A24E-4462-8598-C7AAF938B66A}" dt="2019-11-06T13:19:03.107" v="1680"/>
          <ac:cxnSpMkLst>
            <pc:docMk/>
            <pc:sldMk cId="3097722178" sldId="377"/>
            <ac:cxnSpMk id="11" creationId="{7A2F1ACB-53F8-41B3-8865-0268291F6AB5}"/>
          </ac:cxnSpMkLst>
        </pc:cxnChg>
        <pc:cxnChg chg="add del">
          <ac:chgData name="Paul O'Dowd" userId="f37f58e5-1e70-49c2-9437-c035a60b1b3d" providerId="ADAL" clId="{64FC5D54-A24E-4462-8598-C7AAF938B66A}" dt="2019-11-06T13:19:03.107" v="1680"/>
          <ac:cxnSpMkLst>
            <pc:docMk/>
            <pc:sldMk cId="3097722178" sldId="377"/>
            <ac:cxnSpMk id="12" creationId="{4758A818-0B42-4670-A40B-8A9AF62428CC}"/>
          </ac:cxnSpMkLst>
        </pc:cxnChg>
        <pc:cxnChg chg="add del">
          <ac:chgData name="Paul O'Dowd" userId="f37f58e5-1e70-49c2-9437-c035a60b1b3d" providerId="ADAL" clId="{64FC5D54-A24E-4462-8598-C7AAF938B66A}" dt="2019-11-06T13:19:03.107" v="1680"/>
          <ac:cxnSpMkLst>
            <pc:docMk/>
            <pc:sldMk cId="3097722178" sldId="377"/>
            <ac:cxnSpMk id="13" creationId="{E7E24C29-BB96-4858-90C0-6AD5FD392D19}"/>
          </ac:cxnSpMkLst>
        </pc:cxnChg>
        <pc:cxnChg chg="add del">
          <ac:chgData name="Paul O'Dowd" userId="f37f58e5-1e70-49c2-9437-c035a60b1b3d" providerId="ADAL" clId="{64FC5D54-A24E-4462-8598-C7AAF938B66A}" dt="2019-11-06T13:19:03.107" v="1680"/>
          <ac:cxnSpMkLst>
            <pc:docMk/>
            <pc:sldMk cId="3097722178" sldId="377"/>
            <ac:cxnSpMk id="14" creationId="{BE0523A6-BEC4-49DC-B8CB-2FF50F84B786}"/>
          </ac:cxnSpMkLst>
        </pc:cxnChg>
        <pc:cxnChg chg="add mod">
          <ac:chgData name="Paul O'Dowd" userId="f37f58e5-1e70-49c2-9437-c035a60b1b3d" providerId="ADAL" clId="{64FC5D54-A24E-4462-8598-C7AAF938B66A}" dt="2019-11-06T13:33:06.254" v="2449" actId="164"/>
          <ac:cxnSpMkLst>
            <pc:docMk/>
            <pc:sldMk cId="3097722178" sldId="377"/>
            <ac:cxnSpMk id="86" creationId="{A8ABCBEF-DDB7-4905-B3EA-6721372F485E}"/>
          </ac:cxnSpMkLst>
        </pc:cxnChg>
        <pc:cxnChg chg="add mod">
          <ac:chgData name="Paul O'Dowd" userId="f37f58e5-1e70-49c2-9437-c035a60b1b3d" providerId="ADAL" clId="{64FC5D54-A24E-4462-8598-C7AAF938B66A}" dt="2019-11-06T13:33:06.254" v="2449" actId="164"/>
          <ac:cxnSpMkLst>
            <pc:docMk/>
            <pc:sldMk cId="3097722178" sldId="377"/>
            <ac:cxnSpMk id="87" creationId="{C6A0B118-3C4D-4B68-A531-8EB6E655440E}"/>
          </ac:cxnSpMkLst>
        </pc:cxnChg>
        <pc:cxnChg chg="add mod">
          <ac:chgData name="Paul O'Dowd" userId="f37f58e5-1e70-49c2-9437-c035a60b1b3d" providerId="ADAL" clId="{64FC5D54-A24E-4462-8598-C7AAF938B66A}" dt="2019-11-06T13:33:06.254" v="2449" actId="164"/>
          <ac:cxnSpMkLst>
            <pc:docMk/>
            <pc:sldMk cId="3097722178" sldId="377"/>
            <ac:cxnSpMk id="88" creationId="{4E2BB0AC-7BC2-4E03-A01D-917C8AF5431E}"/>
          </ac:cxnSpMkLst>
        </pc:cxnChg>
        <pc:cxnChg chg="add mod">
          <ac:chgData name="Paul O'Dowd" userId="f37f58e5-1e70-49c2-9437-c035a60b1b3d" providerId="ADAL" clId="{64FC5D54-A24E-4462-8598-C7AAF938B66A}" dt="2019-11-06T13:33:06.254" v="2449" actId="164"/>
          <ac:cxnSpMkLst>
            <pc:docMk/>
            <pc:sldMk cId="3097722178" sldId="377"/>
            <ac:cxnSpMk id="89" creationId="{831DAF12-3020-4866-8BA8-0EBC8AD0354B}"/>
          </ac:cxnSpMkLst>
        </pc:cxnChg>
        <pc:cxnChg chg="add">
          <ac:chgData name="Paul O'Dowd" userId="f37f58e5-1e70-49c2-9437-c035a60b1b3d" providerId="ADAL" clId="{64FC5D54-A24E-4462-8598-C7AAF938B66A}" dt="2019-11-06T13:43:07.652" v="3027"/>
          <ac:cxnSpMkLst>
            <pc:docMk/>
            <pc:sldMk cId="3097722178" sldId="377"/>
            <ac:cxnSpMk id="92" creationId="{13457C32-3644-4327-B2AC-FC0767BE631A}"/>
          </ac:cxnSpMkLst>
        </pc:cxnChg>
      </pc:sldChg>
      <pc:sldChg chg="addSp delSp modSp add modNotesTx">
        <pc:chgData name="Paul O'Dowd" userId="f37f58e5-1e70-49c2-9437-c035a60b1b3d" providerId="ADAL" clId="{64FC5D54-A24E-4462-8598-C7AAF938B66A}" dt="2019-11-07T09:30:55.626" v="5863" actId="20577"/>
        <pc:sldMkLst>
          <pc:docMk/>
          <pc:sldMk cId="303154640" sldId="378"/>
        </pc:sldMkLst>
        <pc:spChg chg="mod">
          <ac:chgData name="Paul O'Dowd" userId="f37f58e5-1e70-49c2-9437-c035a60b1b3d" providerId="ADAL" clId="{64FC5D54-A24E-4462-8598-C7AAF938B66A}" dt="2019-11-07T09:30:55.626" v="5863" actId="20577"/>
          <ac:spMkLst>
            <pc:docMk/>
            <pc:sldMk cId="303154640" sldId="378"/>
            <ac:spMk id="2" creationId="{6EE6A84C-1FDA-4DE9-9005-4A32C5B1513F}"/>
          </ac:spMkLst>
        </pc:spChg>
        <pc:spChg chg="del mod">
          <ac:chgData name="Paul O'Dowd" userId="f37f58e5-1e70-49c2-9437-c035a60b1b3d" providerId="ADAL" clId="{64FC5D54-A24E-4462-8598-C7AAF938B66A}" dt="2019-11-06T12:47:31.975" v="713" actId="478"/>
          <ac:spMkLst>
            <pc:docMk/>
            <pc:sldMk cId="303154640" sldId="378"/>
            <ac:spMk id="3" creationId="{A196D1F9-F879-4CAA-BD8D-98FB8C2B24CB}"/>
          </ac:spMkLst>
        </pc:spChg>
        <pc:spChg chg="add mod">
          <ac:chgData name="Paul O'Dowd" userId="f37f58e5-1e70-49c2-9437-c035a60b1b3d" providerId="ADAL" clId="{64FC5D54-A24E-4462-8598-C7AAF938B66A}" dt="2019-11-07T08:01:54.851" v="3131" actId="113"/>
          <ac:spMkLst>
            <pc:docMk/>
            <pc:sldMk cId="303154640" sldId="378"/>
            <ac:spMk id="4" creationId="{06A6F667-D83C-4C7A-999E-6B3F3DDE1520}"/>
          </ac:spMkLst>
        </pc:spChg>
        <pc:spChg chg="add mod">
          <ac:chgData name="Paul O'Dowd" userId="f37f58e5-1e70-49c2-9437-c035a60b1b3d" providerId="ADAL" clId="{64FC5D54-A24E-4462-8598-C7AAF938B66A}" dt="2019-11-07T08:01:52.267" v="3130" actId="113"/>
          <ac:spMkLst>
            <pc:docMk/>
            <pc:sldMk cId="303154640" sldId="378"/>
            <ac:spMk id="5" creationId="{1286CE71-EFF8-45B8-9EEA-149EC45D9DF0}"/>
          </ac:spMkLst>
        </pc:spChg>
        <pc:spChg chg="add del mod">
          <ac:chgData name="Paul O'Dowd" userId="f37f58e5-1e70-49c2-9437-c035a60b1b3d" providerId="ADAL" clId="{64FC5D54-A24E-4462-8598-C7AAF938B66A}" dt="2019-11-06T12:49:10.184" v="765" actId="478"/>
          <ac:spMkLst>
            <pc:docMk/>
            <pc:sldMk cId="303154640" sldId="378"/>
            <ac:spMk id="6" creationId="{875AC6A4-E2B9-46F4-A41B-FB8736574AE6}"/>
          </ac:spMkLst>
        </pc:spChg>
        <pc:spChg chg="add del mod">
          <ac:chgData name="Paul O'Dowd" userId="f37f58e5-1e70-49c2-9437-c035a60b1b3d" providerId="ADAL" clId="{64FC5D54-A24E-4462-8598-C7AAF938B66A}" dt="2019-11-06T12:50:33.272" v="800" actId="478"/>
          <ac:spMkLst>
            <pc:docMk/>
            <pc:sldMk cId="303154640" sldId="378"/>
            <ac:spMk id="8" creationId="{B965FC4B-5600-460D-845F-D936477A3BD4}"/>
          </ac:spMkLst>
        </pc:spChg>
        <pc:spChg chg="add del mod ord topLvl">
          <ac:chgData name="Paul O'Dowd" userId="f37f58e5-1e70-49c2-9437-c035a60b1b3d" providerId="ADAL" clId="{64FC5D54-A24E-4462-8598-C7AAF938B66A}" dt="2019-11-06T12:56:22.014" v="927" actId="478"/>
          <ac:spMkLst>
            <pc:docMk/>
            <pc:sldMk cId="303154640" sldId="378"/>
            <ac:spMk id="9" creationId="{FC1DA127-2AFC-40C9-9DC9-11291E72E1B6}"/>
          </ac:spMkLst>
        </pc:spChg>
        <pc:spChg chg="add del mod">
          <ac:chgData name="Paul O'Dowd" userId="f37f58e5-1e70-49c2-9437-c035a60b1b3d" providerId="ADAL" clId="{64FC5D54-A24E-4462-8598-C7AAF938B66A}" dt="2019-11-06T12:50:32.610" v="799" actId="478"/>
          <ac:spMkLst>
            <pc:docMk/>
            <pc:sldMk cId="303154640" sldId="378"/>
            <ac:spMk id="10" creationId="{499A374E-52E3-4C02-9432-149A1D737E35}"/>
          </ac:spMkLst>
        </pc:spChg>
        <pc:spChg chg="add del mod ord topLvl">
          <ac:chgData name="Paul O'Dowd" userId="f37f58e5-1e70-49c2-9437-c035a60b1b3d" providerId="ADAL" clId="{64FC5D54-A24E-4462-8598-C7AAF938B66A}" dt="2019-11-06T12:56:23.470" v="929" actId="478"/>
          <ac:spMkLst>
            <pc:docMk/>
            <pc:sldMk cId="303154640" sldId="378"/>
            <ac:spMk id="11" creationId="{7622C454-7C9C-4C04-A560-E8DA244206A4}"/>
          </ac:spMkLst>
        </pc:spChg>
        <pc:spChg chg="add del mod ord topLvl">
          <ac:chgData name="Paul O'Dowd" userId="f37f58e5-1e70-49c2-9437-c035a60b1b3d" providerId="ADAL" clId="{64FC5D54-A24E-4462-8598-C7AAF938B66A}" dt="2019-11-06T12:56:22.710" v="928" actId="478"/>
          <ac:spMkLst>
            <pc:docMk/>
            <pc:sldMk cId="303154640" sldId="378"/>
            <ac:spMk id="12" creationId="{5F895198-D7D9-4C3C-A30E-C76595394C1F}"/>
          </ac:spMkLst>
        </pc:spChg>
        <pc:spChg chg="add mod topLvl">
          <ac:chgData name="Paul O'Dowd" userId="f37f58e5-1e70-49c2-9437-c035a60b1b3d" providerId="ADAL" clId="{64FC5D54-A24E-4462-8598-C7AAF938B66A}" dt="2019-11-06T13:21:51.479" v="1805" actId="1035"/>
          <ac:spMkLst>
            <pc:docMk/>
            <pc:sldMk cId="303154640" sldId="378"/>
            <ac:spMk id="13" creationId="{C3D80EC3-8721-4BC5-9A7A-EEDBFDE01769}"/>
          </ac:spMkLst>
        </pc:spChg>
        <pc:spChg chg="add del mod">
          <ac:chgData name="Paul O'Dowd" userId="f37f58e5-1e70-49c2-9437-c035a60b1b3d" providerId="ADAL" clId="{64FC5D54-A24E-4462-8598-C7AAF938B66A}" dt="2019-11-06T12:49:58.786" v="783" actId="478"/>
          <ac:spMkLst>
            <pc:docMk/>
            <pc:sldMk cId="303154640" sldId="378"/>
            <ac:spMk id="14" creationId="{014DC632-99EA-4919-80BB-D15C22EF0DD6}"/>
          </ac:spMkLst>
        </pc:spChg>
        <pc:spChg chg="add mod topLvl">
          <ac:chgData name="Paul O'Dowd" userId="f37f58e5-1e70-49c2-9437-c035a60b1b3d" providerId="ADAL" clId="{64FC5D54-A24E-4462-8598-C7AAF938B66A}" dt="2019-11-06T13:21:51.479" v="1805" actId="1035"/>
          <ac:spMkLst>
            <pc:docMk/>
            <pc:sldMk cId="303154640" sldId="378"/>
            <ac:spMk id="15" creationId="{31328F79-C849-4C9A-B265-BB9AB073648F}"/>
          </ac:spMkLst>
        </pc:spChg>
        <pc:spChg chg="add mod topLvl">
          <ac:chgData name="Paul O'Dowd" userId="f37f58e5-1e70-49c2-9437-c035a60b1b3d" providerId="ADAL" clId="{64FC5D54-A24E-4462-8598-C7AAF938B66A}" dt="2019-11-06T13:21:51.479" v="1805" actId="1035"/>
          <ac:spMkLst>
            <pc:docMk/>
            <pc:sldMk cId="303154640" sldId="378"/>
            <ac:spMk id="16" creationId="{34D595C0-1CE6-458C-A212-913B64C34B38}"/>
          </ac:spMkLst>
        </pc:spChg>
        <pc:spChg chg="add del">
          <ac:chgData name="Paul O'Dowd" userId="f37f58e5-1e70-49c2-9437-c035a60b1b3d" providerId="ADAL" clId="{64FC5D54-A24E-4462-8598-C7AAF938B66A}" dt="2019-11-06T12:50:56.731" v="807" actId="478"/>
          <ac:spMkLst>
            <pc:docMk/>
            <pc:sldMk cId="303154640" sldId="378"/>
            <ac:spMk id="18" creationId="{361456FC-9169-4197-AAFC-D100B72AE2FE}"/>
          </ac:spMkLst>
        </pc:spChg>
        <pc:spChg chg="mod topLvl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21" creationId="{1B74BC93-C142-4C25-B90B-0AAB0705F2FB}"/>
          </ac:spMkLst>
        </pc:spChg>
        <pc:spChg chg="mod topLvl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22" creationId="{22DDFDD3-C0C8-4C60-9A83-2B11A28C850D}"/>
          </ac:spMkLst>
        </pc:spChg>
        <pc:spChg chg="mod topLvl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23" creationId="{645BDA95-B072-4B46-A725-EC6A09E4DAD8}"/>
          </ac:spMkLst>
        </pc:spChg>
        <pc:spChg chg="del mod topLvl">
          <ac:chgData name="Paul O'Dowd" userId="f37f58e5-1e70-49c2-9437-c035a60b1b3d" providerId="ADAL" clId="{64FC5D54-A24E-4462-8598-C7AAF938B66A}" dt="2019-11-06T12:57:27.424" v="958" actId="478"/>
          <ac:spMkLst>
            <pc:docMk/>
            <pc:sldMk cId="303154640" sldId="378"/>
            <ac:spMk id="24" creationId="{68017DB7-7C0E-4C27-BE03-153FB7B713A7}"/>
          </ac:spMkLst>
        </pc:spChg>
        <pc:spChg chg="del mod topLvl">
          <ac:chgData name="Paul O'Dowd" userId="f37f58e5-1e70-49c2-9437-c035a60b1b3d" providerId="ADAL" clId="{64FC5D54-A24E-4462-8598-C7AAF938B66A}" dt="2019-11-06T12:57:26.728" v="957" actId="478"/>
          <ac:spMkLst>
            <pc:docMk/>
            <pc:sldMk cId="303154640" sldId="378"/>
            <ac:spMk id="25" creationId="{F986717E-2D30-49AD-816F-36757E28C288}"/>
          </ac:spMkLst>
        </pc:spChg>
        <pc:spChg chg="del mod topLvl">
          <ac:chgData name="Paul O'Dowd" userId="f37f58e5-1e70-49c2-9437-c035a60b1b3d" providerId="ADAL" clId="{64FC5D54-A24E-4462-8598-C7AAF938B66A}" dt="2019-11-06T12:57:26.064" v="956" actId="478"/>
          <ac:spMkLst>
            <pc:docMk/>
            <pc:sldMk cId="303154640" sldId="378"/>
            <ac:spMk id="26" creationId="{8A5C60C8-E70F-4BF0-A29E-0ED81CF2D344}"/>
          </ac:spMkLst>
        </pc:spChg>
        <pc:spChg chg="add mod topLvl">
          <ac:chgData name="Paul O'Dowd" userId="f37f58e5-1e70-49c2-9437-c035a60b1b3d" providerId="ADAL" clId="{64FC5D54-A24E-4462-8598-C7AAF938B66A}" dt="2019-11-06T12:56:27.562" v="930" actId="165"/>
          <ac:spMkLst>
            <pc:docMk/>
            <pc:sldMk cId="303154640" sldId="378"/>
            <ac:spMk id="28" creationId="{A8451282-EE2E-4189-927D-CE2EEE4A0846}"/>
          </ac:spMkLst>
        </pc:spChg>
        <pc:spChg chg="add mod topLvl">
          <ac:chgData name="Paul O'Dowd" userId="f37f58e5-1e70-49c2-9437-c035a60b1b3d" providerId="ADAL" clId="{64FC5D54-A24E-4462-8598-C7AAF938B66A}" dt="2019-11-06T12:56:27.562" v="930" actId="165"/>
          <ac:spMkLst>
            <pc:docMk/>
            <pc:sldMk cId="303154640" sldId="378"/>
            <ac:spMk id="29" creationId="{763533BA-3E27-43A9-AD4B-DCEF7661DB28}"/>
          </ac:spMkLst>
        </pc:spChg>
        <pc:spChg chg="add mod topLvl">
          <ac:chgData name="Paul O'Dowd" userId="f37f58e5-1e70-49c2-9437-c035a60b1b3d" providerId="ADAL" clId="{64FC5D54-A24E-4462-8598-C7AAF938B66A}" dt="2019-11-06T12:56:27.562" v="930" actId="165"/>
          <ac:spMkLst>
            <pc:docMk/>
            <pc:sldMk cId="303154640" sldId="378"/>
            <ac:spMk id="30" creationId="{05ED6FBF-736A-4696-9AC5-939FC4442D7B}"/>
          </ac:spMkLst>
        </pc:spChg>
        <pc:spChg chg="add del mod topLvl">
          <ac:chgData name="Paul O'Dowd" userId="f37f58e5-1e70-49c2-9437-c035a60b1b3d" providerId="ADAL" clId="{64FC5D54-A24E-4462-8598-C7AAF938B66A}" dt="2019-11-06T12:56:29.935" v="932" actId="478"/>
          <ac:spMkLst>
            <pc:docMk/>
            <pc:sldMk cId="303154640" sldId="378"/>
            <ac:spMk id="31" creationId="{C24029C6-C7AD-43A5-A4B0-D2E54052EDDF}"/>
          </ac:spMkLst>
        </pc:spChg>
        <pc:spChg chg="add del mod">
          <ac:chgData name="Paul O'Dowd" userId="f37f58e5-1e70-49c2-9437-c035a60b1b3d" providerId="ADAL" clId="{64FC5D54-A24E-4462-8598-C7AAF938B66A}" dt="2019-11-06T12:51:22.035" v="817" actId="478"/>
          <ac:spMkLst>
            <pc:docMk/>
            <pc:sldMk cId="303154640" sldId="378"/>
            <ac:spMk id="32" creationId="{2DAFC319-EDF8-446D-9B14-7321F4D5B987}"/>
          </ac:spMkLst>
        </pc:spChg>
        <pc:spChg chg="add del mod topLvl">
          <ac:chgData name="Paul O'Dowd" userId="f37f58e5-1e70-49c2-9437-c035a60b1b3d" providerId="ADAL" clId="{64FC5D54-A24E-4462-8598-C7AAF938B66A}" dt="2019-11-06T12:56:29.239" v="931" actId="478"/>
          <ac:spMkLst>
            <pc:docMk/>
            <pc:sldMk cId="303154640" sldId="378"/>
            <ac:spMk id="33" creationId="{0D3AE391-F39B-49D8-AE9D-608074415747}"/>
          </ac:spMkLst>
        </pc:spChg>
        <pc:spChg chg="add mod topLvl">
          <ac:chgData name="Paul O'Dowd" userId="f37f58e5-1e70-49c2-9437-c035a60b1b3d" providerId="ADAL" clId="{64FC5D54-A24E-4462-8598-C7AAF938B66A}" dt="2019-11-06T12:56:36.670" v="935" actId="165"/>
          <ac:spMkLst>
            <pc:docMk/>
            <pc:sldMk cId="303154640" sldId="378"/>
            <ac:spMk id="36" creationId="{F199263E-068F-4057-BE62-4F173A18EC0D}"/>
          </ac:spMkLst>
        </pc:spChg>
        <pc:spChg chg="add mod topLvl">
          <ac:chgData name="Paul O'Dowd" userId="f37f58e5-1e70-49c2-9437-c035a60b1b3d" providerId="ADAL" clId="{64FC5D54-A24E-4462-8598-C7AAF938B66A}" dt="2019-11-06T12:56:36.670" v="935" actId="165"/>
          <ac:spMkLst>
            <pc:docMk/>
            <pc:sldMk cId="303154640" sldId="378"/>
            <ac:spMk id="37" creationId="{9ACCFBFC-155A-4023-B3BF-E76AC39636B0}"/>
          </ac:spMkLst>
        </pc:spChg>
        <pc:spChg chg="add mod topLvl">
          <ac:chgData name="Paul O'Dowd" userId="f37f58e5-1e70-49c2-9437-c035a60b1b3d" providerId="ADAL" clId="{64FC5D54-A24E-4462-8598-C7AAF938B66A}" dt="2019-11-06T12:56:36.670" v="935" actId="165"/>
          <ac:spMkLst>
            <pc:docMk/>
            <pc:sldMk cId="303154640" sldId="378"/>
            <ac:spMk id="38" creationId="{D8506AD2-F8B8-4821-8BAF-77850C2D89D8}"/>
          </ac:spMkLst>
        </pc:spChg>
        <pc:spChg chg="add del mod topLvl">
          <ac:chgData name="Paul O'Dowd" userId="f37f58e5-1e70-49c2-9437-c035a60b1b3d" providerId="ADAL" clId="{64FC5D54-A24E-4462-8598-C7AAF938B66A}" dt="2019-11-06T12:56:45.199" v="938" actId="478"/>
          <ac:spMkLst>
            <pc:docMk/>
            <pc:sldMk cId="303154640" sldId="378"/>
            <ac:spMk id="39" creationId="{D9DE31B9-884C-4CC9-8809-7B51AFC66F66}"/>
          </ac:spMkLst>
        </pc:spChg>
        <pc:spChg chg="add del mod topLvl">
          <ac:chgData name="Paul O'Dowd" userId="f37f58e5-1e70-49c2-9437-c035a60b1b3d" providerId="ADAL" clId="{64FC5D54-A24E-4462-8598-C7AAF938B66A}" dt="2019-11-06T12:56:44.095" v="937" actId="478"/>
          <ac:spMkLst>
            <pc:docMk/>
            <pc:sldMk cId="303154640" sldId="378"/>
            <ac:spMk id="40" creationId="{708DD1C3-E243-4EE2-8B3B-30EB67A3C2D8}"/>
          </ac:spMkLst>
        </pc:spChg>
        <pc:spChg chg="add del mod">
          <ac:chgData name="Paul O'Dowd" userId="f37f58e5-1e70-49c2-9437-c035a60b1b3d" providerId="ADAL" clId="{64FC5D54-A24E-4462-8598-C7AAF938B66A}" dt="2019-11-06T12:51:57.899" v="828" actId="478"/>
          <ac:spMkLst>
            <pc:docMk/>
            <pc:sldMk cId="303154640" sldId="378"/>
            <ac:spMk id="41" creationId="{65B4AE2E-65F2-4407-BF68-9B3F7BB7BF79}"/>
          </ac:spMkLst>
        </pc:spChg>
        <pc:spChg chg="add mod topLvl">
          <ac:chgData name="Paul O'Dowd" userId="f37f58e5-1e70-49c2-9437-c035a60b1b3d" providerId="ADAL" clId="{64FC5D54-A24E-4462-8598-C7AAF938B66A}" dt="2019-11-06T12:56:51.315" v="942" actId="1076"/>
          <ac:spMkLst>
            <pc:docMk/>
            <pc:sldMk cId="303154640" sldId="378"/>
            <ac:spMk id="42" creationId="{05454060-7A9E-43E0-95A8-9DD8E6E0365D}"/>
          </ac:spMkLst>
        </pc:spChg>
        <pc:spChg chg="add del mod">
          <ac:chgData name="Paul O'Dowd" userId="f37f58e5-1e70-49c2-9437-c035a60b1b3d" providerId="ADAL" clId="{64FC5D54-A24E-4462-8598-C7AAF938B66A}" dt="2019-11-06T12:58:13.585" v="980" actId="478"/>
          <ac:spMkLst>
            <pc:docMk/>
            <pc:sldMk cId="303154640" sldId="378"/>
            <ac:spMk id="45" creationId="{E602E044-0186-4A05-A18D-17887A3F0241}"/>
          </ac:spMkLst>
        </pc:spChg>
        <pc:spChg chg="add del mod">
          <ac:chgData name="Paul O'Dowd" userId="f37f58e5-1e70-49c2-9437-c035a60b1b3d" providerId="ADAL" clId="{64FC5D54-A24E-4462-8598-C7AAF938B66A}" dt="2019-11-06T12:53:31.652" v="854" actId="478"/>
          <ac:spMkLst>
            <pc:docMk/>
            <pc:sldMk cId="303154640" sldId="378"/>
            <ac:spMk id="46" creationId="{22EA3800-A4C1-4779-AA42-8512BE98030F}"/>
          </ac:spMkLst>
        </pc:spChg>
        <pc:spChg chg="add mod ord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47" creationId="{6A46BFE6-8DCE-416A-99FA-09C12130B5EC}"/>
          </ac:spMkLst>
        </pc:spChg>
        <pc:spChg chg="add mod ord">
          <ac:chgData name="Paul O'Dowd" userId="f37f58e5-1e70-49c2-9437-c035a60b1b3d" providerId="ADAL" clId="{64FC5D54-A24E-4462-8598-C7AAF938B66A}" dt="2019-11-06T12:53:57.975" v="862" actId="167"/>
          <ac:spMkLst>
            <pc:docMk/>
            <pc:sldMk cId="303154640" sldId="378"/>
            <ac:spMk id="48" creationId="{AC3BFDC3-77C0-4050-9135-7CB41FEE273B}"/>
          </ac:spMkLst>
        </pc:spChg>
        <pc:spChg chg="add mod ord">
          <ac:chgData name="Paul O'Dowd" userId="f37f58e5-1e70-49c2-9437-c035a60b1b3d" providerId="ADAL" clId="{64FC5D54-A24E-4462-8598-C7AAF938B66A}" dt="2019-11-06T12:54:06.089" v="867" actId="167"/>
          <ac:spMkLst>
            <pc:docMk/>
            <pc:sldMk cId="303154640" sldId="378"/>
            <ac:spMk id="49" creationId="{DE6DA5B1-A0CE-4407-93CD-F22528B3E48A}"/>
          </ac:spMkLst>
        </pc:spChg>
        <pc:spChg chg="add mod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50" creationId="{4698288F-BF4D-4463-8909-136B3C51ED6D}"/>
          </ac:spMkLst>
        </pc:spChg>
        <pc:spChg chg="add mod">
          <ac:chgData name="Paul O'Dowd" userId="f37f58e5-1e70-49c2-9437-c035a60b1b3d" providerId="ADAL" clId="{64FC5D54-A24E-4462-8598-C7AAF938B66A}" dt="2019-11-06T12:54:38.510" v="900" actId="20577"/>
          <ac:spMkLst>
            <pc:docMk/>
            <pc:sldMk cId="303154640" sldId="378"/>
            <ac:spMk id="51" creationId="{720CF2E4-9BEE-4663-8F11-DF5D3E355008}"/>
          </ac:spMkLst>
        </pc:spChg>
        <pc:spChg chg="add mod">
          <ac:chgData name="Paul O'Dowd" userId="f37f58e5-1e70-49c2-9437-c035a60b1b3d" providerId="ADAL" clId="{64FC5D54-A24E-4462-8598-C7AAF938B66A}" dt="2019-11-06T12:54:57.103" v="908" actId="20577"/>
          <ac:spMkLst>
            <pc:docMk/>
            <pc:sldMk cId="303154640" sldId="378"/>
            <ac:spMk id="52" creationId="{D91964BE-1D4F-435D-ACC9-5B6D1C906B18}"/>
          </ac:spMkLst>
        </pc:spChg>
        <pc:spChg chg="add mod">
          <ac:chgData name="Paul O'Dowd" userId="f37f58e5-1e70-49c2-9437-c035a60b1b3d" providerId="ADAL" clId="{64FC5D54-A24E-4462-8598-C7AAF938B66A}" dt="2019-11-06T12:58:28.412" v="985" actId="14100"/>
          <ac:spMkLst>
            <pc:docMk/>
            <pc:sldMk cId="303154640" sldId="378"/>
            <ac:spMk id="53" creationId="{519E5F13-F002-4DA3-90F5-C17F11B7CC53}"/>
          </ac:spMkLst>
        </pc:spChg>
        <pc:spChg chg="add mod">
          <ac:chgData name="Paul O'Dowd" userId="f37f58e5-1e70-49c2-9437-c035a60b1b3d" providerId="ADAL" clId="{64FC5D54-A24E-4462-8598-C7AAF938B66A}" dt="2019-11-06T12:55:53.802" v="920" actId="14100"/>
          <ac:spMkLst>
            <pc:docMk/>
            <pc:sldMk cId="303154640" sldId="378"/>
            <ac:spMk id="54" creationId="{AF63CD63-5FFB-4CFA-9EBE-8CC236B7F041}"/>
          </ac:spMkLst>
        </pc:spChg>
        <pc:spChg chg="add mod">
          <ac:chgData name="Paul O'Dowd" userId="f37f58e5-1e70-49c2-9437-c035a60b1b3d" providerId="ADAL" clId="{64FC5D54-A24E-4462-8598-C7AAF938B66A}" dt="2019-11-06T12:56:00.562" v="922" actId="1076"/>
          <ac:spMkLst>
            <pc:docMk/>
            <pc:sldMk cId="303154640" sldId="378"/>
            <ac:spMk id="55" creationId="{797BCE49-078A-41E2-8379-6A46A9E1FF10}"/>
          </ac:spMkLst>
        </pc:spChg>
        <pc:spChg chg="add mod">
          <ac:chgData name="Paul O'Dowd" userId="f37f58e5-1e70-49c2-9437-c035a60b1b3d" providerId="ADAL" clId="{64FC5D54-A24E-4462-8598-C7AAF938B66A}" dt="2019-11-06T12:56:06.778" v="923" actId="11529"/>
          <ac:spMkLst>
            <pc:docMk/>
            <pc:sldMk cId="303154640" sldId="378"/>
            <ac:spMk id="56" creationId="{E4E1FA70-658D-4177-87C8-EE2181C53514}"/>
          </ac:spMkLst>
        </pc:spChg>
        <pc:spChg chg="add mod">
          <ac:chgData name="Paul O'Dowd" userId="f37f58e5-1e70-49c2-9437-c035a60b1b3d" providerId="ADAL" clId="{64FC5D54-A24E-4462-8598-C7AAF938B66A}" dt="2019-11-06T12:58:41.653" v="987" actId="14100"/>
          <ac:spMkLst>
            <pc:docMk/>
            <pc:sldMk cId="303154640" sldId="378"/>
            <ac:spMk id="57" creationId="{8DD76EC2-439E-4D1A-93FD-FCDADD60F63C}"/>
          </ac:spMkLst>
        </pc:spChg>
        <pc:spChg chg="add mod">
          <ac:chgData name="Paul O'Dowd" userId="f37f58e5-1e70-49c2-9437-c035a60b1b3d" providerId="ADAL" clId="{64FC5D54-A24E-4462-8598-C7AAF938B66A}" dt="2019-11-06T12:58:38.965" v="986" actId="1076"/>
          <ac:spMkLst>
            <pc:docMk/>
            <pc:sldMk cId="303154640" sldId="378"/>
            <ac:spMk id="58" creationId="{E6CB5BBA-E92D-452A-9C45-A0B7A85B361A}"/>
          </ac:spMkLst>
        </pc:spChg>
        <pc:spChg chg="add mod">
          <ac:chgData name="Paul O'Dowd" userId="f37f58e5-1e70-49c2-9437-c035a60b1b3d" providerId="ADAL" clId="{64FC5D54-A24E-4462-8598-C7AAF938B66A}" dt="2019-11-06T12:56:55.836" v="944" actId="1076"/>
          <ac:spMkLst>
            <pc:docMk/>
            <pc:sldMk cId="303154640" sldId="378"/>
            <ac:spMk id="59" creationId="{12A79CF9-F204-4319-9EDF-1255380FA6A7}"/>
          </ac:spMkLst>
        </pc:spChg>
        <pc:spChg chg="add mod">
          <ac:chgData name="Paul O'Dowd" userId="f37f58e5-1e70-49c2-9437-c035a60b1b3d" providerId="ADAL" clId="{64FC5D54-A24E-4462-8598-C7AAF938B66A}" dt="2019-11-06T12:57:02.691" v="947" actId="1076"/>
          <ac:spMkLst>
            <pc:docMk/>
            <pc:sldMk cId="303154640" sldId="378"/>
            <ac:spMk id="60" creationId="{6ED16BB7-205D-479D-BBDF-D17CFE160270}"/>
          </ac:spMkLst>
        </pc:spChg>
        <pc:spChg chg="add mod">
          <ac:chgData name="Paul O'Dowd" userId="f37f58e5-1e70-49c2-9437-c035a60b1b3d" providerId="ADAL" clId="{64FC5D54-A24E-4462-8598-C7AAF938B66A}" dt="2019-11-06T12:57:14.379" v="951" actId="14100"/>
          <ac:spMkLst>
            <pc:docMk/>
            <pc:sldMk cId="303154640" sldId="378"/>
            <ac:spMk id="61" creationId="{F3FD0D73-957C-4C4B-B9D6-48F3EF77D860}"/>
          </ac:spMkLst>
        </pc:spChg>
        <pc:spChg chg="add mod">
          <ac:chgData name="Paul O'Dowd" userId="f37f58e5-1e70-49c2-9437-c035a60b1b3d" providerId="ADAL" clId="{64FC5D54-A24E-4462-8598-C7AAF938B66A}" dt="2019-11-06T12:57:20.595" v="955" actId="1076"/>
          <ac:spMkLst>
            <pc:docMk/>
            <pc:sldMk cId="303154640" sldId="378"/>
            <ac:spMk id="62" creationId="{2AA1A53C-2485-41B8-B6FD-7D39EE53749C}"/>
          </ac:spMkLst>
        </pc:spChg>
        <pc:spChg chg="add mod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63" creationId="{F46D2E0C-7FC6-4831-907A-A43456A62ED2}"/>
          </ac:spMkLst>
        </pc:spChg>
        <pc:spChg chg="add mod">
          <ac:chgData name="Paul O'Dowd" userId="f37f58e5-1e70-49c2-9437-c035a60b1b3d" providerId="ADAL" clId="{64FC5D54-A24E-4462-8598-C7AAF938B66A}" dt="2019-11-06T13:01:38.640" v="1020" actId="1076"/>
          <ac:spMkLst>
            <pc:docMk/>
            <pc:sldMk cId="303154640" sldId="378"/>
            <ac:spMk id="64" creationId="{0C8D46B1-C6B6-445B-82F4-2D9B190ED3B1}"/>
          </ac:spMkLst>
        </pc:spChg>
        <pc:spChg chg="add mod">
          <ac:chgData name="Paul O'Dowd" userId="f37f58e5-1e70-49c2-9437-c035a60b1b3d" providerId="ADAL" clId="{64FC5D54-A24E-4462-8598-C7AAF938B66A}" dt="2019-11-06T13:21:51.479" v="1805" actId="1035"/>
          <ac:spMkLst>
            <pc:docMk/>
            <pc:sldMk cId="303154640" sldId="378"/>
            <ac:spMk id="65" creationId="{83570876-DF66-497E-8C2A-4C40EFC5B3D8}"/>
          </ac:spMkLst>
        </pc:spChg>
        <pc:spChg chg="add mod">
          <ac:chgData name="Paul O'Dowd" userId="f37f58e5-1e70-49c2-9437-c035a60b1b3d" providerId="ADAL" clId="{64FC5D54-A24E-4462-8598-C7AAF938B66A}" dt="2019-11-06T13:21:51.479" v="1805" actId="1035"/>
          <ac:spMkLst>
            <pc:docMk/>
            <pc:sldMk cId="303154640" sldId="378"/>
            <ac:spMk id="66" creationId="{86473876-FE79-4B2A-8D3B-4FA282697B3A}"/>
          </ac:spMkLst>
        </pc:spChg>
        <pc:spChg chg="add mod">
          <ac:chgData name="Paul O'Dowd" userId="f37f58e5-1e70-49c2-9437-c035a60b1b3d" providerId="ADAL" clId="{64FC5D54-A24E-4462-8598-C7AAF938B66A}" dt="2019-11-06T13:21:51.479" v="1805" actId="1035"/>
          <ac:spMkLst>
            <pc:docMk/>
            <pc:sldMk cId="303154640" sldId="378"/>
            <ac:spMk id="75" creationId="{BF5D0E93-0B76-4925-83A0-F6C77A87870B}"/>
          </ac:spMkLst>
        </pc:spChg>
        <pc:spChg chg="add del mod">
          <ac:chgData name="Paul O'Dowd" userId="f37f58e5-1e70-49c2-9437-c035a60b1b3d" providerId="ADAL" clId="{64FC5D54-A24E-4462-8598-C7AAF938B66A}" dt="2019-11-06T13:21:19.875" v="1726" actId="478"/>
          <ac:spMkLst>
            <pc:docMk/>
            <pc:sldMk cId="303154640" sldId="378"/>
            <ac:spMk id="76" creationId="{3E88A747-2F78-4C3F-91D6-880F450E2FB5}"/>
          </ac:spMkLst>
        </pc:spChg>
        <pc:spChg chg="add del mod ord">
          <ac:chgData name="Paul O'Dowd" userId="f37f58e5-1e70-49c2-9437-c035a60b1b3d" providerId="ADAL" clId="{64FC5D54-A24E-4462-8598-C7AAF938B66A}" dt="2019-11-06T13:22:05.660" v="1809" actId="478"/>
          <ac:spMkLst>
            <pc:docMk/>
            <pc:sldMk cId="303154640" sldId="378"/>
            <ac:spMk id="77" creationId="{240D79A4-1A55-45C8-B5C0-CADFE2F6917E}"/>
          </ac:spMkLst>
        </pc:spChg>
        <pc:spChg chg="add mod">
          <ac:chgData name="Paul O'Dowd" userId="f37f58e5-1e70-49c2-9437-c035a60b1b3d" providerId="ADAL" clId="{64FC5D54-A24E-4462-8598-C7AAF938B66A}" dt="2019-11-06T13:16:45.547" v="1615" actId="1076"/>
          <ac:spMkLst>
            <pc:docMk/>
            <pc:sldMk cId="303154640" sldId="378"/>
            <ac:spMk id="78" creationId="{A6916A2A-78A9-4FF3-B12B-97ABBD730E2A}"/>
          </ac:spMkLst>
        </pc:spChg>
        <pc:spChg chg="add mod">
          <ac:chgData name="Paul O'Dowd" userId="f37f58e5-1e70-49c2-9437-c035a60b1b3d" providerId="ADAL" clId="{64FC5D54-A24E-4462-8598-C7AAF938B66A}" dt="2019-11-06T13:16:57.856" v="1637" actId="20577"/>
          <ac:spMkLst>
            <pc:docMk/>
            <pc:sldMk cId="303154640" sldId="378"/>
            <ac:spMk id="79" creationId="{B57606DD-EF5A-4711-B5C6-5CB4A13B8CCA}"/>
          </ac:spMkLst>
        </pc:spChg>
        <pc:spChg chg="add del mod ord">
          <ac:chgData name="Paul O'Dowd" userId="f37f58e5-1e70-49c2-9437-c035a60b1b3d" providerId="ADAL" clId="{64FC5D54-A24E-4462-8598-C7AAF938B66A}" dt="2019-11-06T13:22:02.916" v="1808" actId="478"/>
          <ac:spMkLst>
            <pc:docMk/>
            <pc:sldMk cId="303154640" sldId="378"/>
            <ac:spMk id="80" creationId="{1B24B1F5-DD4B-46C1-AEC1-28465335CB0F}"/>
          </ac:spMkLst>
        </pc:spChg>
        <pc:spChg chg="add del">
          <ac:chgData name="Paul O'Dowd" userId="f37f58e5-1e70-49c2-9437-c035a60b1b3d" providerId="ADAL" clId="{64FC5D54-A24E-4462-8598-C7AAF938B66A}" dt="2019-11-06T13:33:08.552" v="2451"/>
          <ac:spMkLst>
            <pc:docMk/>
            <pc:sldMk cId="303154640" sldId="378"/>
            <ac:spMk id="81" creationId="{7C3B9307-8829-45A2-B50B-6C0A42ED812E}"/>
          </ac:spMkLst>
        </pc:spChg>
        <pc:grpChg chg="add del mod">
          <ac:chgData name="Paul O'Dowd" userId="f37f58e5-1e70-49c2-9437-c035a60b1b3d" providerId="ADAL" clId="{64FC5D54-A24E-4462-8598-C7AAF938B66A}" dt="2019-11-06T12:56:20.460" v="926" actId="165"/>
          <ac:grpSpMkLst>
            <pc:docMk/>
            <pc:sldMk cId="303154640" sldId="378"/>
            <ac:grpSpMk id="17" creationId="{D80AEB8B-1FA6-4E11-9529-0CCEB6786986}"/>
          </ac:grpSpMkLst>
        </pc:grpChg>
        <pc:grpChg chg="add del mod">
          <ac:chgData name="Paul O'Dowd" userId="f37f58e5-1e70-49c2-9437-c035a60b1b3d" providerId="ADAL" clId="{64FC5D54-A24E-4462-8598-C7AAF938B66A}" dt="2019-11-06T12:51:08.326" v="810" actId="165"/>
          <ac:grpSpMkLst>
            <pc:docMk/>
            <pc:sldMk cId="303154640" sldId="378"/>
            <ac:grpSpMk id="19" creationId="{875B1CDC-6994-4C73-AEAA-C1E0D44149E0}"/>
          </ac:grpSpMkLst>
        </pc:grpChg>
        <pc:grpChg chg="add del mod">
          <ac:chgData name="Paul O'Dowd" userId="f37f58e5-1e70-49c2-9437-c035a60b1b3d" providerId="ADAL" clId="{64FC5D54-A24E-4462-8598-C7AAF938B66A}" dt="2019-11-06T12:56:40.590" v="936" actId="165"/>
          <ac:grpSpMkLst>
            <pc:docMk/>
            <pc:sldMk cId="303154640" sldId="378"/>
            <ac:grpSpMk id="34" creationId="{8F9EAE82-CCDB-49A5-855A-C1A06E91A0F8}"/>
          </ac:grpSpMkLst>
        </pc:grpChg>
        <pc:grpChg chg="add del mod">
          <ac:chgData name="Paul O'Dowd" userId="f37f58e5-1e70-49c2-9437-c035a60b1b3d" providerId="ADAL" clId="{64FC5D54-A24E-4462-8598-C7AAF938B66A}" dt="2019-11-06T12:56:36.670" v="935" actId="165"/>
          <ac:grpSpMkLst>
            <pc:docMk/>
            <pc:sldMk cId="303154640" sldId="378"/>
            <ac:grpSpMk id="43" creationId="{DC1CD5A8-E90D-4394-A48C-865CE1E4BF68}"/>
          </ac:grpSpMkLst>
        </pc:grpChg>
        <pc:grpChg chg="add del mod">
          <ac:chgData name="Paul O'Dowd" userId="f37f58e5-1e70-49c2-9437-c035a60b1b3d" providerId="ADAL" clId="{64FC5D54-A24E-4462-8598-C7AAF938B66A}" dt="2019-11-06T12:56:27.562" v="930" actId="165"/>
          <ac:grpSpMkLst>
            <pc:docMk/>
            <pc:sldMk cId="303154640" sldId="378"/>
            <ac:grpSpMk id="44" creationId="{F2F101AF-1149-48BB-924D-5BEBAC59A048}"/>
          </ac:grpSpMkLst>
        </pc:grpChg>
        <pc:grpChg chg="add mod">
          <ac:chgData name="Paul O'Dowd" userId="f37f58e5-1e70-49c2-9437-c035a60b1b3d" providerId="ADAL" clId="{64FC5D54-A24E-4462-8598-C7AAF938B66A}" dt="2019-11-06T13:33:15.576" v="2454" actId="1076"/>
          <ac:grpSpMkLst>
            <pc:docMk/>
            <pc:sldMk cId="303154640" sldId="378"/>
            <ac:grpSpMk id="82" creationId="{50B8AF78-7079-4DE1-8FA9-060C6767D3A4}"/>
          </ac:grpSpMkLst>
        </pc:grpChg>
        <pc:grpChg chg="add mod">
          <ac:chgData name="Paul O'Dowd" userId="f37f58e5-1e70-49c2-9437-c035a60b1b3d" providerId="ADAL" clId="{64FC5D54-A24E-4462-8598-C7AAF938B66A}" dt="2019-11-06T13:33:28.410" v="2457" actId="1076"/>
          <ac:grpSpMkLst>
            <pc:docMk/>
            <pc:sldMk cId="303154640" sldId="378"/>
            <ac:grpSpMk id="92" creationId="{C3C9E139-B381-4513-A035-89EC270A1FEC}"/>
          </ac:grpSpMkLst>
        </pc:grpChg>
        <pc:picChg chg="add mod topLvl">
          <ac:chgData name="Paul O'Dowd" userId="f37f58e5-1e70-49c2-9437-c035a60b1b3d" providerId="ADAL" clId="{64FC5D54-A24E-4462-8598-C7AAF938B66A}" dt="2019-11-06T13:21:51.479" v="1805" actId="1035"/>
          <ac:picMkLst>
            <pc:docMk/>
            <pc:sldMk cId="303154640" sldId="378"/>
            <ac:picMk id="7" creationId="{4F49A1A3-71A3-4914-B56B-BEAD7CE039DD}"/>
          </ac:picMkLst>
        </pc:picChg>
        <pc:picChg chg="mod topLvl">
          <ac:chgData name="Paul O'Dowd" userId="f37f58e5-1e70-49c2-9437-c035a60b1b3d" providerId="ADAL" clId="{64FC5D54-A24E-4462-8598-C7AAF938B66A}" dt="2019-11-06T13:01:38.640" v="1020" actId="1076"/>
          <ac:picMkLst>
            <pc:docMk/>
            <pc:sldMk cId="303154640" sldId="378"/>
            <ac:picMk id="20" creationId="{41D03F4C-95B2-44F4-8F03-8A57B70F6B13}"/>
          </ac:picMkLst>
        </pc:picChg>
        <pc:picChg chg="add mod topLvl">
          <ac:chgData name="Paul O'Dowd" userId="f37f58e5-1e70-49c2-9437-c035a60b1b3d" providerId="ADAL" clId="{64FC5D54-A24E-4462-8598-C7AAF938B66A}" dt="2019-11-06T12:56:27.562" v="930" actId="165"/>
          <ac:picMkLst>
            <pc:docMk/>
            <pc:sldMk cId="303154640" sldId="378"/>
            <ac:picMk id="27" creationId="{FD6FBA00-68E6-4464-AA8B-192EF166ED08}"/>
          </ac:picMkLst>
        </pc:picChg>
        <pc:picChg chg="add mod topLvl">
          <ac:chgData name="Paul O'Dowd" userId="f37f58e5-1e70-49c2-9437-c035a60b1b3d" providerId="ADAL" clId="{64FC5D54-A24E-4462-8598-C7AAF938B66A}" dt="2019-11-06T12:56:36.670" v="935" actId="165"/>
          <ac:picMkLst>
            <pc:docMk/>
            <pc:sldMk cId="303154640" sldId="378"/>
            <ac:picMk id="35" creationId="{0C4A5331-114F-42D3-9CE4-6222E83DFEBA}"/>
          </ac:picMkLst>
        </pc:picChg>
        <pc:cxnChg chg="add mod">
          <ac:chgData name="Paul O'Dowd" userId="f37f58e5-1e70-49c2-9437-c035a60b1b3d" providerId="ADAL" clId="{64FC5D54-A24E-4462-8598-C7AAF938B66A}" dt="2019-11-06T12:59:23.869" v="997" actId="14100"/>
          <ac:cxnSpMkLst>
            <pc:docMk/>
            <pc:sldMk cId="303154640" sldId="378"/>
            <ac:cxnSpMk id="68" creationId="{3E860225-D8CD-41BB-AFAF-75484D7E0A9C}"/>
          </ac:cxnSpMkLst>
        </pc:cxnChg>
        <pc:cxnChg chg="add mod">
          <ac:chgData name="Paul O'Dowd" userId="f37f58e5-1e70-49c2-9437-c035a60b1b3d" providerId="ADAL" clId="{64FC5D54-A24E-4462-8598-C7AAF938B66A}" dt="2019-11-06T12:59:30.084" v="1000" actId="1076"/>
          <ac:cxnSpMkLst>
            <pc:docMk/>
            <pc:sldMk cId="303154640" sldId="378"/>
            <ac:cxnSpMk id="73" creationId="{66154424-D5AF-4B95-B5A9-B82E6ABE4847}"/>
          </ac:cxnSpMkLst>
        </pc:cxnChg>
        <pc:cxnChg chg="add mod ord">
          <ac:chgData name="Paul O'Dowd" userId="f37f58e5-1e70-49c2-9437-c035a60b1b3d" providerId="ADAL" clId="{64FC5D54-A24E-4462-8598-C7AAF938B66A}" dt="2019-11-06T13:42:55.703" v="3026" actId="167"/>
          <ac:cxnSpMkLst>
            <pc:docMk/>
            <pc:sldMk cId="303154640" sldId="378"/>
            <ac:cxnSpMk id="158" creationId="{6DB1706E-2E73-41B9-A25C-EAC7C4AF7692}"/>
          </ac:cxnSpMkLst>
        </pc:cxnChg>
      </pc:sldChg>
      <pc:sldChg chg="addSp delSp modSp add">
        <pc:chgData name="Paul O'Dowd" userId="f37f58e5-1e70-49c2-9437-c035a60b1b3d" providerId="ADAL" clId="{64FC5D54-A24E-4462-8598-C7AAF938B66A}" dt="2019-11-06T13:45:39.767" v="3101" actId="478"/>
        <pc:sldMkLst>
          <pc:docMk/>
          <pc:sldMk cId="3606693440" sldId="379"/>
        </pc:sldMkLst>
        <pc:spChg chg="mod">
          <ac:chgData name="Paul O'Dowd" userId="f37f58e5-1e70-49c2-9437-c035a60b1b3d" providerId="ADAL" clId="{64FC5D54-A24E-4462-8598-C7AAF938B66A}" dt="2019-11-06T13:22:55.685" v="1856" actId="20577"/>
          <ac:spMkLst>
            <pc:docMk/>
            <pc:sldMk cId="3606693440" sldId="379"/>
            <ac:spMk id="2" creationId="{1FB474EC-4C2F-42E9-82E2-D441CE9CD53F}"/>
          </ac:spMkLst>
        </pc:spChg>
        <pc:spChg chg="del">
          <ac:chgData name="Paul O'Dowd" userId="f37f58e5-1e70-49c2-9437-c035a60b1b3d" providerId="ADAL" clId="{64FC5D54-A24E-4462-8598-C7AAF938B66A}" dt="2019-11-06T13:20:18.810" v="1697" actId="478"/>
          <ac:spMkLst>
            <pc:docMk/>
            <pc:sldMk cId="3606693440" sldId="379"/>
            <ac:spMk id="3" creationId="{63FBD3B6-9F91-4D96-8067-D7B698BC346C}"/>
          </ac:spMkLst>
        </pc:spChg>
        <pc:spChg chg="add del">
          <ac:chgData name="Paul O'Dowd" userId="f37f58e5-1e70-49c2-9437-c035a60b1b3d" providerId="ADAL" clId="{64FC5D54-A24E-4462-8598-C7AAF938B66A}" dt="2019-11-06T13:22:23.541" v="1810" actId="478"/>
          <ac:spMkLst>
            <pc:docMk/>
            <pc:sldMk cId="3606693440" sldId="379"/>
            <ac:spMk id="4" creationId="{4E7DCE8C-F8E5-4EB6-A4E4-BB17D719AC15}"/>
          </ac:spMkLst>
        </pc:spChg>
        <pc:spChg chg="add del">
          <ac:chgData name="Paul O'Dowd" userId="f37f58e5-1e70-49c2-9437-c035a60b1b3d" providerId="ADAL" clId="{64FC5D54-A24E-4462-8598-C7AAF938B66A}" dt="2019-11-06T13:22:23.541" v="1810" actId="478"/>
          <ac:spMkLst>
            <pc:docMk/>
            <pc:sldMk cId="3606693440" sldId="379"/>
            <ac:spMk id="5" creationId="{0EA1C0C0-646A-4516-85D8-170E90D59082}"/>
          </ac:spMkLst>
        </pc:spChg>
        <pc:spChg chg="add del">
          <ac:chgData name="Paul O'Dowd" userId="f37f58e5-1e70-49c2-9437-c035a60b1b3d" providerId="ADAL" clId="{64FC5D54-A24E-4462-8598-C7AAF938B66A}" dt="2019-11-06T13:22:23.541" v="1810" actId="478"/>
          <ac:spMkLst>
            <pc:docMk/>
            <pc:sldMk cId="3606693440" sldId="379"/>
            <ac:spMk id="6" creationId="{61C9202D-EB90-4D6D-B37C-DF8971F5FE7A}"/>
          </ac:spMkLst>
        </pc:spChg>
        <pc:spChg chg="add del">
          <ac:chgData name="Paul O'Dowd" userId="f37f58e5-1e70-49c2-9437-c035a60b1b3d" providerId="ADAL" clId="{64FC5D54-A24E-4462-8598-C7AAF938B66A}" dt="2019-11-06T13:22:23.541" v="1810" actId="478"/>
          <ac:spMkLst>
            <pc:docMk/>
            <pc:sldMk cId="3606693440" sldId="379"/>
            <ac:spMk id="7" creationId="{F3F3CD18-F307-4B22-B9A0-456A3CA5707E}"/>
          </ac:spMkLst>
        </pc:spChg>
        <pc:spChg chg="add del">
          <ac:chgData name="Paul O'Dowd" userId="f37f58e5-1e70-49c2-9437-c035a60b1b3d" providerId="ADAL" clId="{64FC5D54-A24E-4462-8598-C7AAF938B66A}" dt="2019-11-06T13:22:23.541" v="1810" actId="478"/>
          <ac:spMkLst>
            <pc:docMk/>
            <pc:sldMk cId="3606693440" sldId="379"/>
            <ac:spMk id="8" creationId="{632B845A-D93D-4728-931F-DDC54AA9520F}"/>
          </ac:spMkLst>
        </pc:spChg>
        <pc:spChg chg="add del mod">
          <ac:chgData name="Paul O'Dowd" userId="f37f58e5-1e70-49c2-9437-c035a60b1b3d" providerId="ADAL" clId="{64FC5D54-A24E-4462-8598-C7AAF938B66A}" dt="2019-11-06T13:23:16.397" v="1859" actId="478"/>
          <ac:spMkLst>
            <pc:docMk/>
            <pc:sldMk cId="3606693440" sldId="379"/>
            <ac:spMk id="13" creationId="{8D006F64-DA54-4B7A-BBA9-B309F18D38D6}"/>
          </ac:spMkLst>
        </pc:spChg>
        <pc:spChg chg="add mod">
          <ac:chgData name="Paul O'Dowd" userId="f37f58e5-1e70-49c2-9437-c035a60b1b3d" providerId="ADAL" clId="{64FC5D54-A24E-4462-8598-C7AAF938B66A}" dt="2019-11-06T13:23:14.937" v="1858" actId="1076"/>
          <ac:spMkLst>
            <pc:docMk/>
            <pc:sldMk cId="3606693440" sldId="379"/>
            <ac:spMk id="14" creationId="{1BB3F1DE-51E9-4BE2-9F75-863F7E9489E1}"/>
          </ac:spMkLst>
        </pc:spChg>
        <pc:spChg chg="add mod">
          <ac:chgData name="Paul O'Dowd" userId="f37f58e5-1e70-49c2-9437-c035a60b1b3d" providerId="ADAL" clId="{64FC5D54-A24E-4462-8598-C7AAF938B66A}" dt="2019-11-06T13:23:14.937" v="1858" actId="1076"/>
          <ac:spMkLst>
            <pc:docMk/>
            <pc:sldMk cId="3606693440" sldId="379"/>
            <ac:spMk id="15" creationId="{50BA671F-0A4C-4A14-81F0-758D0241EF88}"/>
          </ac:spMkLst>
        </pc:spChg>
        <pc:spChg chg="add mod">
          <ac:chgData name="Paul O'Dowd" userId="f37f58e5-1e70-49c2-9437-c035a60b1b3d" providerId="ADAL" clId="{64FC5D54-A24E-4462-8598-C7AAF938B66A}" dt="2019-11-06T13:23:14.937" v="1858" actId="1076"/>
          <ac:spMkLst>
            <pc:docMk/>
            <pc:sldMk cId="3606693440" sldId="379"/>
            <ac:spMk id="16" creationId="{6222972B-6D78-4F3B-BDC1-48DD817748A9}"/>
          </ac:spMkLst>
        </pc:spChg>
        <pc:spChg chg="add mod">
          <ac:chgData name="Paul O'Dowd" userId="f37f58e5-1e70-49c2-9437-c035a60b1b3d" providerId="ADAL" clId="{64FC5D54-A24E-4462-8598-C7AAF938B66A}" dt="2019-11-06T13:23:14.937" v="1858" actId="1076"/>
          <ac:spMkLst>
            <pc:docMk/>
            <pc:sldMk cId="3606693440" sldId="379"/>
            <ac:spMk id="17" creationId="{B367A3A2-F0BF-4C89-A50B-A7D92040A980}"/>
          </ac:spMkLst>
        </pc:spChg>
        <pc:spChg chg="add mod">
          <ac:chgData name="Paul O'Dowd" userId="f37f58e5-1e70-49c2-9437-c035a60b1b3d" providerId="ADAL" clId="{64FC5D54-A24E-4462-8598-C7AAF938B66A}" dt="2019-11-06T13:23:14.937" v="1858" actId="1076"/>
          <ac:spMkLst>
            <pc:docMk/>
            <pc:sldMk cId="3606693440" sldId="379"/>
            <ac:spMk id="18" creationId="{BF0A4BF6-4C5C-4F8D-A33D-C3025C16588F}"/>
          </ac:spMkLst>
        </pc:spChg>
        <pc:spChg chg="add mod">
          <ac:chgData name="Paul O'Dowd" userId="f37f58e5-1e70-49c2-9437-c035a60b1b3d" providerId="ADAL" clId="{64FC5D54-A24E-4462-8598-C7AAF938B66A}" dt="2019-11-06T13:44:30.023" v="3052" actId="114"/>
          <ac:spMkLst>
            <pc:docMk/>
            <pc:sldMk cId="3606693440" sldId="379"/>
            <ac:spMk id="22" creationId="{1429DA91-9DD8-4877-85E9-5AB806E22A63}"/>
          </ac:spMkLst>
        </pc:spChg>
        <pc:spChg chg="add mod">
          <ac:chgData name="Paul O'Dowd" userId="f37f58e5-1e70-49c2-9437-c035a60b1b3d" providerId="ADAL" clId="{64FC5D54-A24E-4462-8598-C7AAF938B66A}" dt="2019-11-06T13:44:27.687" v="3051" actId="114"/>
          <ac:spMkLst>
            <pc:docMk/>
            <pc:sldMk cId="3606693440" sldId="379"/>
            <ac:spMk id="23" creationId="{F55DA539-1A23-4939-8B86-B8A45AA0E090}"/>
          </ac:spMkLst>
        </pc:spChg>
        <pc:spChg chg="add del mod">
          <ac:chgData name="Paul O'Dowd" userId="f37f58e5-1e70-49c2-9437-c035a60b1b3d" providerId="ADAL" clId="{64FC5D54-A24E-4462-8598-C7AAF938B66A}" dt="2019-11-06T13:24:34.237" v="2000" actId="478"/>
          <ac:spMkLst>
            <pc:docMk/>
            <pc:sldMk cId="3606693440" sldId="379"/>
            <ac:spMk id="24" creationId="{BBDB0FF1-6FB6-4B6C-942F-9731AF029E8D}"/>
          </ac:spMkLst>
        </pc:spChg>
        <pc:spChg chg="add mod">
          <ac:chgData name="Paul O'Dowd" userId="f37f58e5-1e70-49c2-9437-c035a60b1b3d" providerId="ADAL" clId="{64FC5D54-A24E-4462-8598-C7AAF938B66A}" dt="2019-11-06T13:24:32.882" v="1999" actId="1076"/>
          <ac:spMkLst>
            <pc:docMk/>
            <pc:sldMk cId="3606693440" sldId="379"/>
            <ac:spMk id="26" creationId="{08FB94B3-FB5B-4EFC-BD94-C452BC288039}"/>
          </ac:spMkLst>
        </pc:spChg>
        <pc:spChg chg="add mod">
          <ac:chgData name="Paul O'Dowd" userId="f37f58e5-1e70-49c2-9437-c035a60b1b3d" providerId="ADAL" clId="{64FC5D54-A24E-4462-8598-C7AAF938B66A}" dt="2019-11-06T13:24:32.882" v="1999" actId="1076"/>
          <ac:spMkLst>
            <pc:docMk/>
            <pc:sldMk cId="3606693440" sldId="379"/>
            <ac:spMk id="27" creationId="{31B36355-1BAA-4D8E-9207-808FE3EC4CE8}"/>
          </ac:spMkLst>
        </pc:spChg>
        <pc:spChg chg="add mod">
          <ac:chgData name="Paul O'Dowd" userId="f37f58e5-1e70-49c2-9437-c035a60b1b3d" providerId="ADAL" clId="{64FC5D54-A24E-4462-8598-C7AAF938B66A}" dt="2019-11-06T13:24:32.882" v="1999" actId="1076"/>
          <ac:spMkLst>
            <pc:docMk/>
            <pc:sldMk cId="3606693440" sldId="379"/>
            <ac:spMk id="28" creationId="{718FCF4F-9355-4931-BDEA-CB7E83C6AE53}"/>
          </ac:spMkLst>
        </pc:spChg>
        <pc:spChg chg="add mod">
          <ac:chgData name="Paul O'Dowd" userId="f37f58e5-1e70-49c2-9437-c035a60b1b3d" providerId="ADAL" clId="{64FC5D54-A24E-4462-8598-C7AAF938B66A}" dt="2019-11-06T13:24:37.642" v="2001" actId="1076"/>
          <ac:spMkLst>
            <pc:docMk/>
            <pc:sldMk cId="3606693440" sldId="379"/>
            <ac:spMk id="29" creationId="{BE2FB68A-5348-4DE7-9195-1667F1FDEA1F}"/>
          </ac:spMkLst>
        </pc:spChg>
        <pc:spChg chg="add mod">
          <ac:chgData name="Paul O'Dowd" userId="f37f58e5-1e70-49c2-9437-c035a60b1b3d" providerId="ADAL" clId="{64FC5D54-A24E-4462-8598-C7AAF938B66A}" dt="2019-11-06T13:24:32.882" v="1999" actId="1076"/>
          <ac:spMkLst>
            <pc:docMk/>
            <pc:sldMk cId="3606693440" sldId="379"/>
            <ac:spMk id="30" creationId="{2CF84E23-4ECA-4569-AFA1-E213DB30F4E4}"/>
          </ac:spMkLst>
        </pc:spChg>
        <pc:spChg chg="add mod">
          <ac:chgData name="Paul O'Dowd" userId="f37f58e5-1e70-49c2-9437-c035a60b1b3d" providerId="ADAL" clId="{64FC5D54-A24E-4462-8598-C7AAF938B66A}" dt="2019-11-06T13:24:32.882" v="1999" actId="1076"/>
          <ac:spMkLst>
            <pc:docMk/>
            <pc:sldMk cId="3606693440" sldId="379"/>
            <ac:spMk id="31" creationId="{1172F5F1-9762-4A59-855C-8E2CECB53338}"/>
          </ac:spMkLst>
        </pc:spChg>
        <pc:spChg chg="add del mod">
          <ac:chgData name="Paul O'Dowd" userId="f37f58e5-1e70-49c2-9437-c035a60b1b3d" providerId="ADAL" clId="{64FC5D54-A24E-4462-8598-C7AAF938B66A}" dt="2019-11-06T13:25:01.462" v="2005" actId="478"/>
          <ac:spMkLst>
            <pc:docMk/>
            <pc:sldMk cId="3606693440" sldId="379"/>
            <ac:spMk id="32" creationId="{F9061B94-FFF7-478A-B889-5788415D5458}"/>
          </ac:spMkLst>
        </pc:spChg>
        <pc:spChg chg="add del mod">
          <ac:chgData name="Paul O'Dowd" userId="f37f58e5-1e70-49c2-9437-c035a60b1b3d" providerId="ADAL" clId="{64FC5D54-A24E-4462-8598-C7AAF938B66A}" dt="2019-11-06T13:25:13.999" v="2008" actId="478"/>
          <ac:spMkLst>
            <pc:docMk/>
            <pc:sldMk cId="3606693440" sldId="379"/>
            <ac:spMk id="33" creationId="{309CAC8F-B1C6-4E1F-A919-8D0338CE0352}"/>
          </ac:spMkLst>
        </pc:spChg>
        <pc:spChg chg="add del mod">
          <ac:chgData name="Paul O'Dowd" userId="f37f58e5-1e70-49c2-9437-c035a60b1b3d" providerId="ADAL" clId="{64FC5D54-A24E-4462-8598-C7AAF938B66A}" dt="2019-11-06T13:25:49.647" v="2020" actId="478"/>
          <ac:spMkLst>
            <pc:docMk/>
            <pc:sldMk cId="3606693440" sldId="379"/>
            <ac:spMk id="34" creationId="{86A2D56A-43E5-4939-A906-9E558AD506D8}"/>
          </ac:spMkLst>
        </pc:spChg>
        <pc:spChg chg="add mod">
          <ac:chgData name="Paul O'Dowd" userId="f37f58e5-1e70-49c2-9437-c035a60b1b3d" providerId="ADAL" clId="{64FC5D54-A24E-4462-8598-C7AAF938B66A}" dt="2019-11-06T13:26:16.563" v="2025" actId="1076"/>
          <ac:spMkLst>
            <pc:docMk/>
            <pc:sldMk cId="3606693440" sldId="379"/>
            <ac:spMk id="35" creationId="{3BC9D256-1A29-40F1-8B2F-4200E453913B}"/>
          </ac:spMkLst>
        </pc:spChg>
        <pc:spChg chg="add mod">
          <ac:chgData name="Paul O'Dowd" userId="f37f58e5-1e70-49c2-9437-c035a60b1b3d" providerId="ADAL" clId="{64FC5D54-A24E-4462-8598-C7AAF938B66A}" dt="2019-11-06T13:43:58.014" v="3049" actId="113"/>
          <ac:spMkLst>
            <pc:docMk/>
            <pc:sldMk cId="3606693440" sldId="379"/>
            <ac:spMk id="36" creationId="{9DDF159A-4BDE-44D7-8943-15711B6CA195}"/>
          </ac:spMkLst>
        </pc:spChg>
        <pc:spChg chg="add mod">
          <ac:chgData name="Paul O'Dowd" userId="f37f58e5-1e70-49c2-9437-c035a60b1b3d" providerId="ADAL" clId="{64FC5D54-A24E-4462-8598-C7AAF938B66A}" dt="2019-11-06T13:26:41.947" v="2044" actId="1076"/>
          <ac:spMkLst>
            <pc:docMk/>
            <pc:sldMk cId="3606693440" sldId="379"/>
            <ac:spMk id="37" creationId="{43EB3AAE-C0FF-4FC7-924C-4052FA5611CA}"/>
          </ac:spMkLst>
        </pc:spChg>
        <pc:spChg chg="add mod">
          <ac:chgData name="Paul O'Dowd" userId="f37f58e5-1e70-49c2-9437-c035a60b1b3d" providerId="ADAL" clId="{64FC5D54-A24E-4462-8598-C7AAF938B66A}" dt="2019-11-06T13:43:59.886" v="3050" actId="113"/>
          <ac:spMkLst>
            <pc:docMk/>
            <pc:sldMk cId="3606693440" sldId="379"/>
            <ac:spMk id="38" creationId="{9D8272F6-FD9E-47A7-A626-8272EE405BCD}"/>
          </ac:spMkLst>
        </pc:spChg>
        <pc:spChg chg="add mod">
          <ac:chgData name="Paul O'Dowd" userId="f37f58e5-1e70-49c2-9437-c035a60b1b3d" providerId="ADAL" clId="{64FC5D54-A24E-4462-8598-C7AAF938B66A}" dt="2019-11-06T13:45:15.209" v="3073" actId="1076"/>
          <ac:spMkLst>
            <pc:docMk/>
            <pc:sldMk cId="3606693440" sldId="379"/>
            <ac:spMk id="39" creationId="{E2E2055B-FC70-4815-B00C-259800B95AAB}"/>
          </ac:spMkLst>
        </pc:spChg>
        <pc:spChg chg="add mod">
          <ac:chgData name="Paul O'Dowd" userId="f37f58e5-1e70-49c2-9437-c035a60b1b3d" providerId="ADAL" clId="{64FC5D54-A24E-4462-8598-C7AAF938B66A}" dt="2019-11-06T13:45:26.278" v="3099" actId="20577"/>
          <ac:spMkLst>
            <pc:docMk/>
            <pc:sldMk cId="3606693440" sldId="379"/>
            <ac:spMk id="40" creationId="{C9CAE20E-A389-4387-A6F6-8FEE347284C5}"/>
          </ac:spMkLst>
        </pc:spChg>
        <pc:spChg chg="add del mod">
          <ac:chgData name="Paul O'Dowd" userId="f37f58e5-1e70-49c2-9437-c035a60b1b3d" providerId="ADAL" clId="{64FC5D54-A24E-4462-8598-C7AAF938B66A}" dt="2019-11-06T13:45:39.767" v="3101" actId="478"/>
          <ac:spMkLst>
            <pc:docMk/>
            <pc:sldMk cId="3606693440" sldId="379"/>
            <ac:spMk id="41" creationId="{B6DD2481-76C9-40FF-99BE-999FD60521C9}"/>
          </ac:spMkLst>
        </pc:spChg>
        <pc:picChg chg="add mod">
          <ac:chgData name="Paul O'Dowd" userId="f37f58e5-1e70-49c2-9437-c035a60b1b3d" providerId="ADAL" clId="{64FC5D54-A24E-4462-8598-C7AAF938B66A}" dt="2019-11-06T13:23:28.016" v="1863" actId="1076"/>
          <ac:picMkLst>
            <pc:docMk/>
            <pc:sldMk cId="3606693440" sldId="379"/>
            <ac:picMk id="21" creationId="{34027844-0C84-4E35-9CD2-7A76A2B7017F}"/>
          </ac:picMkLst>
        </pc:picChg>
        <pc:picChg chg="add mod">
          <ac:chgData name="Paul O'Dowd" userId="f37f58e5-1e70-49c2-9437-c035a60b1b3d" providerId="ADAL" clId="{64FC5D54-A24E-4462-8598-C7AAF938B66A}" dt="2019-11-06T13:24:32.882" v="1999" actId="1076"/>
          <ac:picMkLst>
            <pc:docMk/>
            <pc:sldMk cId="3606693440" sldId="379"/>
            <ac:picMk id="25" creationId="{0C1C5F1A-65F9-4E7A-9F6A-E4C8682DC1C0}"/>
          </ac:picMkLst>
        </pc:picChg>
        <pc:cxnChg chg="add del mod">
          <ac:chgData name="Paul O'Dowd" userId="f37f58e5-1e70-49c2-9437-c035a60b1b3d" providerId="ADAL" clId="{64FC5D54-A24E-4462-8598-C7AAF938B66A}" dt="2019-11-06T13:22:23.541" v="1810" actId="478"/>
          <ac:cxnSpMkLst>
            <pc:docMk/>
            <pc:sldMk cId="3606693440" sldId="379"/>
            <ac:cxnSpMk id="9" creationId="{58677C76-C6B0-4CED-AA7F-C934D17EC637}"/>
          </ac:cxnSpMkLst>
        </pc:cxnChg>
        <pc:cxnChg chg="add del mod">
          <ac:chgData name="Paul O'Dowd" userId="f37f58e5-1e70-49c2-9437-c035a60b1b3d" providerId="ADAL" clId="{64FC5D54-A24E-4462-8598-C7AAF938B66A}" dt="2019-11-06T13:22:23.541" v="1810" actId="478"/>
          <ac:cxnSpMkLst>
            <pc:docMk/>
            <pc:sldMk cId="3606693440" sldId="379"/>
            <ac:cxnSpMk id="10" creationId="{76F63D7F-2DD3-499D-9CCA-B8BB03105C4D}"/>
          </ac:cxnSpMkLst>
        </pc:cxnChg>
        <pc:cxnChg chg="add del mod">
          <ac:chgData name="Paul O'Dowd" userId="f37f58e5-1e70-49c2-9437-c035a60b1b3d" providerId="ADAL" clId="{64FC5D54-A24E-4462-8598-C7AAF938B66A}" dt="2019-11-06T13:22:23.541" v="1810" actId="478"/>
          <ac:cxnSpMkLst>
            <pc:docMk/>
            <pc:sldMk cId="3606693440" sldId="379"/>
            <ac:cxnSpMk id="11" creationId="{142BCC6D-AC08-4BA2-AF01-63BAFE2A0F4A}"/>
          </ac:cxnSpMkLst>
        </pc:cxnChg>
        <pc:cxnChg chg="add del mod">
          <ac:chgData name="Paul O'Dowd" userId="f37f58e5-1e70-49c2-9437-c035a60b1b3d" providerId="ADAL" clId="{64FC5D54-A24E-4462-8598-C7AAF938B66A}" dt="2019-11-06T13:22:23.541" v="1810" actId="478"/>
          <ac:cxnSpMkLst>
            <pc:docMk/>
            <pc:sldMk cId="3606693440" sldId="379"/>
            <ac:cxnSpMk id="12" creationId="{AB5A0E37-969B-4FE9-AC58-C513404DF7BD}"/>
          </ac:cxnSpMkLst>
        </pc:cxnChg>
        <pc:cxnChg chg="add mod">
          <ac:chgData name="Paul O'Dowd" userId="f37f58e5-1e70-49c2-9437-c035a60b1b3d" providerId="ADAL" clId="{64FC5D54-A24E-4462-8598-C7AAF938B66A}" dt="2019-11-06T13:23:14.937" v="1858" actId="1076"/>
          <ac:cxnSpMkLst>
            <pc:docMk/>
            <pc:sldMk cId="3606693440" sldId="379"/>
            <ac:cxnSpMk id="19" creationId="{A5EE0091-C0AE-40BF-8375-88AEDC40F9BB}"/>
          </ac:cxnSpMkLst>
        </pc:cxnChg>
        <pc:cxnChg chg="add mod">
          <ac:chgData name="Paul O'Dowd" userId="f37f58e5-1e70-49c2-9437-c035a60b1b3d" providerId="ADAL" clId="{64FC5D54-A24E-4462-8598-C7AAF938B66A}" dt="2019-11-06T13:23:14.937" v="1858" actId="1076"/>
          <ac:cxnSpMkLst>
            <pc:docMk/>
            <pc:sldMk cId="3606693440" sldId="379"/>
            <ac:cxnSpMk id="20" creationId="{40EE5D79-96BB-4EE9-B48E-C9D024800E4D}"/>
          </ac:cxnSpMkLst>
        </pc:cxnChg>
      </pc:sldChg>
      <pc:sldChg chg="addSp delSp modSp add ord">
        <pc:chgData name="Paul O'Dowd" userId="f37f58e5-1e70-49c2-9437-c035a60b1b3d" providerId="ADAL" clId="{64FC5D54-A24E-4462-8598-C7AAF938B66A}" dt="2019-11-07T07:58:04.580" v="3102"/>
        <pc:sldMkLst>
          <pc:docMk/>
          <pc:sldMk cId="654704607" sldId="380"/>
        </pc:sldMkLst>
        <pc:spChg chg="mod">
          <ac:chgData name="Paul O'Dowd" userId="f37f58e5-1e70-49c2-9437-c035a60b1b3d" providerId="ADAL" clId="{64FC5D54-A24E-4462-8598-C7AAF938B66A}" dt="2019-11-06T13:34:49.422" v="2572" actId="1076"/>
          <ac:spMkLst>
            <pc:docMk/>
            <pc:sldMk cId="654704607" sldId="380"/>
            <ac:spMk id="2" creationId="{B0ADDE1B-F96C-4F2A-BF3B-C013F527EABC}"/>
          </ac:spMkLst>
        </pc:spChg>
        <pc:spChg chg="del">
          <ac:chgData name="Paul O'Dowd" userId="f37f58e5-1e70-49c2-9437-c035a60b1b3d" providerId="ADAL" clId="{64FC5D54-A24E-4462-8598-C7AAF938B66A}" dt="2019-11-06T13:33:47.757" v="2467" actId="478"/>
          <ac:spMkLst>
            <pc:docMk/>
            <pc:sldMk cId="654704607" sldId="380"/>
            <ac:spMk id="3" creationId="{A7DE2D04-AF15-4351-968F-D1A5A6E65BA3}"/>
          </ac:spMkLst>
        </pc:spChg>
        <pc:spChg chg="mod topLvl">
          <ac:chgData name="Paul O'Dowd" userId="f37f58e5-1e70-49c2-9437-c035a60b1b3d" providerId="ADAL" clId="{64FC5D54-A24E-4462-8598-C7AAF938B66A}" dt="2019-11-06T13:34:10.148" v="2473" actId="165"/>
          <ac:spMkLst>
            <pc:docMk/>
            <pc:sldMk cId="654704607" sldId="380"/>
            <ac:spMk id="70" creationId="{495100D1-FE70-4860-AAF9-EE0C017AFCF9}"/>
          </ac:spMkLst>
        </pc:spChg>
        <pc:spChg chg="mod topLvl">
          <ac:chgData name="Paul O'Dowd" userId="f37f58e5-1e70-49c2-9437-c035a60b1b3d" providerId="ADAL" clId="{64FC5D54-A24E-4462-8598-C7AAF938B66A}" dt="2019-11-06T13:34:40.421" v="2557" actId="1037"/>
          <ac:spMkLst>
            <pc:docMk/>
            <pc:sldMk cId="654704607" sldId="380"/>
            <ac:spMk id="71" creationId="{1E124646-4264-45FB-A03B-AB27ADF9DC5D}"/>
          </ac:spMkLst>
        </pc:spChg>
        <pc:spChg chg="mod topLvl">
          <ac:chgData name="Paul O'Dowd" userId="f37f58e5-1e70-49c2-9437-c035a60b1b3d" providerId="ADAL" clId="{64FC5D54-A24E-4462-8598-C7AAF938B66A}" dt="2019-11-06T13:34:14.040" v="2483" actId="1036"/>
          <ac:spMkLst>
            <pc:docMk/>
            <pc:sldMk cId="654704607" sldId="380"/>
            <ac:spMk id="72" creationId="{F3BC8A9A-D0EA-4A51-B80D-903207752298}"/>
          </ac:spMkLst>
        </pc:spChg>
        <pc:spChg chg="mod topLvl">
          <ac:chgData name="Paul O'Dowd" userId="f37f58e5-1e70-49c2-9437-c035a60b1b3d" providerId="ADAL" clId="{64FC5D54-A24E-4462-8598-C7AAF938B66A}" dt="2019-11-06T13:34:40.421" v="2557" actId="1037"/>
          <ac:spMkLst>
            <pc:docMk/>
            <pc:sldMk cId="654704607" sldId="380"/>
            <ac:spMk id="73" creationId="{128FB414-FA86-4CB0-9F3D-05061A04C142}"/>
          </ac:spMkLst>
        </pc:spChg>
        <pc:spChg chg="mod topLvl">
          <ac:chgData name="Paul O'Dowd" userId="f37f58e5-1e70-49c2-9437-c035a60b1b3d" providerId="ADAL" clId="{64FC5D54-A24E-4462-8598-C7AAF938B66A}" dt="2019-11-06T13:34:47.133" v="2570" actId="1038"/>
          <ac:spMkLst>
            <pc:docMk/>
            <pc:sldMk cId="654704607" sldId="380"/>
            <ac:spMk id="74" creationId="{158AA31D-613F-451F-8209-D388A61B8519}"/>
          </ac:spMkLst>
        </pc:spChg>
        <pc:spChg chg="mod topLvl">
          <ac:chgData name="Paul O'Dowd" userId="f37f58e5-1e70-49c2-9437-c035a60b1b3d" providerId="ADAL" clId="{64FC5D54-A24E-4462-8598-C7AAF938B66A}" dt="2019-11-06T13:34:55.725" v="2594" actId="1038"/>
          <ac:spMkLst>
            <pc:docMk/>
            <pc:sldMk cId="654704607" sldId="380"/>
            <ac:spMk id="75" creationId="{DD697AFD-2CD2-4C01-8537-B6A2A930AF9C}"/>
          </ac:spMkLst>
        </pc:spChg>
        <pc:spChg chg="mod topLvl">
          <ac:chgData name="Paul O'Dowd" userId="f37f58e5-1e70-49c2-9437-c035a60b1b3d" providerId="ADAL" clId="{64FC5D54-A24E-4462-8598-C7AAF938B66A}" dt="2019-11-06T13:34:47.133" v="2570" actId="1038"/>
          <ac:spMkLst>
            <pc:docMk/>
            <pc:sldMk cId="654704607" sldId="380"/>
            <ac:spMk id="76" creationId="{D08BC8B2-8104-4F9F-BC0C-C3CD2D06BCD9}"/>
          </ac:spMkLst>
        </pc:spChg>
        <pc:spChg chg="mod topLvl">
          <ac:chgData name="Paul O'Dowd" userId="f37f58e5-1e70-49c2-9437-c035a60b1b3d" providerId="ADAL" clId="{64FC5D54-A24E-4462-8598-C7AAF938B66A}" dt="2019-11-06T13:34:55.725" v="2594" actId="1038"/>
          <ac:spMkLst>
            <pc:docMk/>
            <pc:sldMk cId="654704607" sldId="380"/>
            <ac:spMk id="77" creationId="{F4FA9C9C-7FF6-476F-92CA-DA098B8B63E3}"/>
          </ac:spMkLst>
        </pc:spChg>
        <pc:spChg chg="mod topLvl">
          <ac:chgData name="Paul O'Dowd" userId="f37f58e5-1e70-49c2-9437-c035a60b1b3d" providerId="ADAL" clId="{64FC5D54-A24E-4462-8598-C7AAF938B66A}" dt="2019-11-06T13:34:59.608" v="2603" actId="1038"/>
          <ac:spMkLst>
            <pc:docMk/>
            <pc:sldMk cId="654704607" sldId="380"/>
            <ac:spMk id="78" creationId="{351744F5-A73C-49A8-8816-90042B47E952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79" creationId="{61EF2945-C494-4CAB-A631-FF10E6547EA0}"/>
          </ac:spMkLst>
        </pc:spChg>
        <pc:spChg chg="mod topLvl">
          <ac:chgData name="Paul O'Dowd" userId="f37f58e5-1e70-49c2-9437-c035a60b1b3d" providerId="ADAL" clId="{64FC5D54-A24E-4462-8598-C7AAF938B66A}" dt="2019-11-06T13:34:59.608" v="2603" actId="1038"/>
          <ac:spMkLst>
            <pc:docMk/>
            <pc:sldMk cId="654704607" sldId="380"/>
            <ac:spMk id="80" creationId="{3EF2A242-DF18-4370-986D-C5D42F25D832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81" creationId="{B154C0B6-752A-4E3C-9D8D-584CE35A14B6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82" creationId="{B17C63E0-BB92-4E20-AC8F-3D3A83086F23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83" creationId="{55ABA497-70A7-4E9F-A607-FBFD1FD7C83A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84" creationId="{FD5DE729-68FE-4C01-87D2-385754268A7C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85" creationId="{AD21C89C-FCE9-4B3A-B570-9D77B07E80F1}"/>
          </ac:spMkLst>
        </pc:spChg>
        <pc:spChg chg="mod topLvl">
          <ac:chgData name="Paul O'Dowd" userId="f37f58e5-1e70-49c2-9437-c035a60b1b3d" providerId="ADAL" clId="{64FC5D54-A24E-4462-8598-C7AAF938B66A}" dt="2019-11-06T13:35:07.723" v="2608" actId="1035"/>
          <ac:spMkLst>
            <pc:docMk/>
            <pc:sldMk cId="654704607" sldId="380"/>
            <ac:spMk id="86" creationId="{67621DEE-8A58-4FBA-9629-1E0417F5A653}"/>
          </ac:spMkLst>
        </pc:spChg>
        <pc:spChg chg="mod topLvl">
          <ac:chgData name="Paul O'Dowd" userId="f37f58e5-1e70-49c2-9437-c035a60b1b3d" providerId="ADAL" clId="{64FC5D54-A24E-4462-8598-C7AAF938B66A}" dt="2019-11-06T13:35:07.723" v="2608" actId="1035"/>
          <ac:spMkLst>
            <pc:docMk/>
            <pc:sldMk cId="654704607" sldId="380"/>
            <ac:spMk id="87" creationId="{C81B800E-D121-42AB-8C80-70D63DE6E37D}"/>
          </ac:spMkLst>
        </pc:spChg>
        <pc:spChg chg="mod topLvl">
          <ac:chgData name="Paul O'Dowd" userId="f37f58e5-1e70-49c2-9437-c035a60b1b3d" providerId="ADAL" clId="{64FC5D54-A24E-4462-8598-C7AAF938B66A}" dt="2019-11-06T13:35:10.512" v="2613" actId="1035"/>
          <ac:spMkLst>
            <pc:docMk/>
            <pc:sldMk cId="654704607" sldId="380"/>
            <ac:spMk id="88" creationId="{D609BAE5-74E2-47D4-BBCF-B01C104675E4}"/>
          </ac:spMkLst>
        </pc:spChg>
        <pc:spChg chg="mod topLvl">
          <ac:chgData name="Paul O'Dowd" userId="f37f58e5-1e70-49c2-9437-c035a60b1b3d" providerId="ADAL" clId="{64FC5D54-A24E-4462-8598-C7AAF938B66A}" dt="2019-11-06T13:35:10.512" v="2613" actId="1035"/>
          <ac:spMkLst>
            <pc:docMk/>
            <pc:sldMk cId="654704607" sldId="380"/>
            <ac:spMk id="89" creationId="{3B4476A2-F57B-4C25-A740-12FB7FFE6D38}"/>
          </ac:spMkLst>
        </pc:spChg>
        <pc:spChg chg="mod topLvl">
          <ac:chgData name="Paul O'Dowd" userId="f37f58e5-1e70-49c2-9437-c035a60b1b3d" providerId="ADAL" clId="{64FC5D54-A24E-4462-8598-C7AAF938B66A}" dt="2019-11-06T13:35:07.723" v="2608" actId="1035"/>
          <ac:spMkLst>
            <pc:docMk/>
            <pc:sldMk cId="654704607" sldId="380"/>
            <ac:spMk id="90" creationId="{29237AEF-96ED-4826-9929-33FDA7F367D0}"/>
          </ac:spMkLst>
        </pc:spChg>
        <pc:spChg chg="mod topLvl">
          <ac:chgData name="Paul O'Dowd" userId="f37f58e5-1e70-49c2-9437-c035a60b1b3d" providerId="ADAL" clId="{64FC5D54-A24E-4462-8598-C7AAF938B66A}" dt="2019-11-06T13:35:07.723" v="2608" actId="1035"/>
          <ac:spMkLst>
            <pc:docMk/>
            <pc:sldMk cId="654704607" sldId="380"/>
            <ac:spMk id="91" creationId="{274D4914-3EFA-44DA-B5A4-C4879D11F944}"/>
          </ac:spMkLst>
        </pc:spChg>
        <pc:spChg chg="mod topLvl">
          <ac:chgData name="Paul O'Dowd" userId="f37f58e5-1e70-49c2-9437-c035a60b1b3d" providerId="ADAL" clId="{64FC5D54-A24E-4462-8598-C7AAF938B66A}" dt="2019-11-06T13:35:10.512" v="2613" actId="1035"/>
          <ac:spMkLst>
            <pc:docMk/>
            <pc:sldMk cId="654704607" sldId="380"/>
            <ac:spMk id="92" creationId="{3CAD63DC-7597-4FAA-B794-C616C7482388}"/>
          </ac:spMkLst>
        </pc:spChg>
        <pc:spChg chg="mod topLvl">
          <ac:chgData name="Paul O'Dowd" userId="f37f58e5-1e70-49c2-9437-c035a60b1b3d" providerId="ADAL" clId="{64FC5D54-A24E-4462-8598-C7AAF938B66A}" dt="2019-11-06T13:35:10.512" v="2613" actId="1035"/>
          <ac:spMkLst>
            <pc:docMk/>
            <pc:sldMk cId="654704607" sldId="380"/>
            <ac:spMk id="93" creationId="{3788A645-D9A0-4020-BD31-E79920126E22}"/>
          </ac:spMkLst>
        </pc:spChg>
        <pc:spChg chg="mod topLvl">
          <ac:chgData name="Paul O'Dowd" userId="f37f58e5-1e70-49c2-9437-c035a60b1b3d" providerId="ADAL" clId="{64FC5D54-A24E-4462-8598-C7AAF938B66A}" dt="2019-11-06T13:35:07.723" v="2608" actId="1035"/>
          <ac:spMkLst>
            <pc:docMk/>
            <pc:sldMk cId="654704607" sldId="380"/>
            <ac:spMk id="94" creationId="{B815A0B6-6054-4A84-A9A6-58A2F5CBD7BB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95" creationId="{32E6657E-CDAD-47A5-8B2B-766BD4D73470}"/>
          </ac:spMkLst>
        </pc:spChg>
        <pc:spChg chg="mod topLvl">
          <ac:chgData name="Paul O'Dowd" userId="f37f58e5-1e70-49c2-9437-c035a60b1b3d" providerId="ADAL" clId="{64FC5D54-A24E-4462-8598-C7AAF938B66A}" dt="2019-11-06T13:35:10.512" v="2613" actId="1035"/>
          <ac:spMkLst>
            <pc:docMk/>
            <pc:sldMk cId="654704607" sldId="380"/>
            <ac:spMk id="96" creationId="{D52A9D5F-D5A3-4012-B20C-BC20D7791C21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97" creationId="{5F1021DB-3708-48D2-9CCD-9E17BB015EE9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98" creationId="{1E1F35AF-1B3A-444E-B827-E7BD75C690F6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99" creationId="{FDDE612C-2A72-47B6-B68A-14007223545E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100" creationId="{AB697F7B-021B-494A-91C6-6E29EAC73165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101" creationId="{D847B70B-D126-489E-BE28-9FABA4EE1201}"/>
          </ac:spMkLst>
        </pc:spChg>
        <pc:spChg chg="mod topLvl">
          <ac:chgData name="Paul O'Dowd" userId="f37f58e5-1e70-49c2-9437-c035a60b1b3d" providerId="ADAL" clId="{64FC5D54-A24E-4462-8598-C7AAF938B66A}" dt="2019-11-06T13:35:13.057" v="2615" actId="1035"/>
          <ac:spMkLst>
            <pc:docMk/>
            <pc:sldMk cId="654704607" sldId="380"/>
            <ac:spMk id="102" creationId="{76D652F3-288C-4894-84C2-6CB4708878C0}"/>
          </ac:spMkLst>
        </pc:spChg>
        <pc:spChg chg="mod topLvl">
          <ac:chgData name="Paul O'Dowd" userId="f37f58e5-1e70-49c2-9437-c035a60b1b3d" providerId="ADAL" clId="{64FC5D54-A24E-4462-8598-C7AAF938B66A}" dt="2019-11-06T13:35:13.057" v="2615" actId="1035"/>
          <ac:spMkLst>
            <pc:docMk/>
            <pc:sldMk cId="654704607" sldId="380"/>
            <ac:spMk id="103" creationId="{510CEC36-13FE-4CDF-B966-29CEB54B7A38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04" creationId="{D2CA5013-4315-4630-BE8C-EFB307368FA1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05" creationId="{A42DE402-B816-48CD-9E89-C4A060FF9A77}"/>
          </ac:spMkLst>
        </pc:spChg>
        <pc:spChg chg="mod topLvl">
          <ac:chgData name="Paul O'Dowd" userId="f37f58e5-1e70-49c2-9437-c035a60b1b3d" providerId="ADAL" clId="{64FC5D54-A24E-4462-8598-C7AAF938B66A}" dt="2019-11-06T13:35:13.057" v="2615" actId="1035"/>
          <ac:spMkLst>
            <pc:docMk/>
            <pc:sldMk cId="654704607" sldId="380"/>
            <ac:spMk id="106" creationId="{7B661557-DCEE-4633-8F68-0FE5A6527D7A}"/>
          </ac:spMkLst>
        </pc:spChg>
        <pc:spChg chg="mod topLvl">
          <ac:chgData name="Paul O'Dowd" userId="f37f58e5-1e70-49c2-9437-c035a60b1b3d" providerId="ADAL" clId="{64FC5D54-A24E-4462-8598-C7AAF938B66A}" dt="2019-11-06T13:35:13.057" v="2615" actId="1035"/>
          <ac:spMkLst>
            <pc:docMk/>
            <pc:sldMk cId="654704607" sldId="380"/>
            <ac:spMk id="107" creationId="{1FCF701C-60A3-460E-8876-C5A9898FB0C7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08" creationId="{42704FCA-5218-465C-8D3C-675D2573FEB3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09" creationId="{FF203163-6E15-4160-BC1A-F6354260EEE5}"/>
          </ac:spMkLst>
        </pc:spChg>
        <pc:spChg chg="mod topLvl">
          <ac:chgData name="Paul O'Dowd" userId="f37f58e5-1e70-49c2-9437-c035a60b1b3d" providerId="ADAL" clId="{64FC5D54-A24E-4462-8598-C7AAF938B66A}" dt="2019-11-06T13:35:13.057" v="2615" actId="1035"/>
          <ac:spMkLst>
            <pc:docMk/>
            <pc:sldMk cId="654704607" sldId="380"/>
            <ac:spMk id="110" creationId="{B3324C4B-601A-43D7-BB1F-40B44BCE1BBE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111" creationId="{F8784C59-7E79-4AC2-A2C4-E1D0B7EE1C49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12" creationId="{10536B04-3164-453D-A7EE-B176D7E068BC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13" creationId="{B6D5A29E-6F40-4518-A973-63C1D6A93CFF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114" creationId="{87B4A417-7181-4C6A-B387-53B5D810DD97}"/>
          </ac:spMkLst>
        </pc:spChg>
        <pc:spChg chg="del mod topLvl">
          <ac:chgData name="Paul O'Dowd" userId="f37f58e5-1e70-49c2-9437-c035a60b1b3d" providerId="ADAL" clId="{64FC5D54-A24E-4462-8598-C7AAF938B66A}" dt="2019-11-06T13:35:03.743" v="2604" actId="478"/>
          <ac:spMkLst>
            <pc:docMk/>
            <pc:sldMk cId="654704607" sldId="380"/>
            <ac:spMk id="115" creationId="{3D256B0B-94D3-4D12-A803-C7459937BC24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16" creationId="{B8CAE46A-9033-4801-B2D7-3A8C3B050446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17" creationId="{678A5DCC-504C-4ADA-869C-E6B887C8C34B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18" creationId="{B289BF43-50A9-429C-A63E-F1FEDE92CAC3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19" creationId="{CBE5E7B8-FFD6-42E0-B844-59C090458544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0" creationId="{C4C261AF-9D33-4628-BEE5-A1F220211057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1" creationId="{F1ABE03D-7CF4-4AC5-A52B-29E0E14AB078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2" creationId="{23C7002A-EF46-437F-96C8-02F3A9EFB213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3" creationId="{4329BADC-8C9F-4C65-A6D4-B8ABEA33FF01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4" creationId="{D3955C06-9AC2-4631-B603-13C10E233232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5" creationId="{BBBACBF5-EA18-44BD-9050-7AC69920E46C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6" creationId="{F9DADBFB-829A-4ED9-8232-DDF81BE4D307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7" creationId="{3EEC34E9-7A1C-43E6-ADD5-A4CB75871C10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8" creationId="{CCF4F86A-39FE-49AD-A8CA-75E7C276D6BE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29" creationId="{F22C8DEB-DEA5-4081-B043-3BDE8A0A6BE3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30" creationId="{DC0F7903-BBA5-4494-93F4-774FD33E571C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31" creationId="{07B1A96E-2083-4C03-ADD3-B5EC8BA80E95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32" creationId="{153E5802-CC48-4402-AC71-9A8FCE9E669C}"/>
          </ac:spMkLst>
        </pc:spChg>
        <pc:spChg chg="del mod topLvl">
          <ac:chgData name="Paul O'Dowd" userId="f37f58e5-1e70-49c2-9437-c035a60b1b3d" providerId="ADAL" clId="{64FC5D54-A24E-4462-8598-C7AAF938B66A}" dt="2019-11-06T13:34:36.669" v="2546" actId="478"/>
          <ac:spMkLst>
            <pc:docMk/>
            <pc:sldMk cId="654704607" sldId="380"/>
            <ac:spMk id="133" creationId="{EDF2204A-DAAA-42BC-ACCA-2C542D9B66A5}"/>
          </ac:spMkLst>
        </pc:spChg>
        <pc:spChg chg="add mod">
          <ac:chgData name="Paul O'Dowd" userId="f37f58e5-1e70-49c2-9437-c035a60b1b3d" providerId="ADAL" clId="{64FC5D54-A24E-4462-8598-C7AAF938B66A}" dt="2019-11-06T13:41:50.435" v="3021" actId="20577"/>
          <ac:spMkLst>
            <pc:docMk/>
            <pc:sldMk cId="654704607" sldId="380"/>
            <ac:spMk id="178" creationId="{943691B6-6523-460A-9BAA-4F6313D764DE}"/>
          </ac:spMkLst>
        </pc:spChg>
        <pc:spChg chg="add mod">
          <ac:chgData name="Paul O'Dowd" userId="f37f58e5-1e70-49c2-9437-c035a60b1b3d" providerId="ADAL" clId="{64FC5D54-A24E-4462-8598-C7AAF938B66A}" dt="2019-11-06T13:39:25.869" v="2985" actId="1076"/>
          <ac:spMkLst>
            <pc:docMk/>
            <pc:sldMk cId="654704607" sldId="380"/>
            <ac:spMk id="179" creationId="{ECF1D375-6656-47FD-BC06-8269BA256E92}"/>
          </ac:spMkLst>
        </pc:spChg>
        <pc:grpChg chg="add mod">
          <ac:chgData name="Paul O'Dowd" userId="f37f58e5-1e70-49c2-9437-c035a60b1b3d" providerId="ADAL" clId="{64FC5D54-A24E-4462-8598-C7AAF938B66A}" dt="2019-11-06T13:34:03.859" v="2470" actId="1076"/>
          <ac:grpSpMkLst>
            <pc:docMk/>
            <pc:sldMk cId="654704607" sldId="380"/>
            <ac:grpSpMk id="4" creationId="{6C6E1062-6B31-444C-B693-46B88308B7A7}"/>
          </ac:grpSpMkLst>
        </pc:grpChg>
        <pc:grpChg chg="add del mod">
          <ac:chgData name="Paul O'Dowd" userId="f37f58e5-1e70-49c2-9437-c035a60b1b3d" providerId="ADAL" clId="{64FC5D54-A24E-4462-8598-C7AAF938B66A}" dt="2019-11-06T13:34:10.148" v="2473" actId="165"/>
          <ac:grpSpMkLst>
            <pc:docMk/>
            <pc:sldMk cId="654704607" sldId="380"/>
            <ac:grpSpMk id="69" creationId="{E72D4FFF-646C-4740-ADF1-6EC4AB6B2908}"/>
          </ac:grpSpMkLst>
        </pc:grpChg>
        <pc:cxnChg chg="add mod">
          <ac:chgData name="Paul O'Dowd" userId="f37f58e5-1e70-49c2-9437-c035a60b1b3d" providerId="ADAL" clId="{64FC5D54-A24E-4462-8598-C7AAF938B66A}" dt="2019-11-06T13:35:28.826" v="2617" actId="14100"/>
          <ac:cxnSpMkLst>
            <pc:docMk/>
            <pc:sldMk cId="654704607" sldId="380"/>
            <ac:cxnSpMk id="135" creationId="{505DCEDA-A622-401F-8867-674375FF4C01}"/>
          </ac:cxnSpMkLst>
        </pc:cxnChg>
        <pc:cxnChg chg="add mod">
          <ac:chgData name="Paul O'Dowd" userId="f37f58e5-1e70-49c2-9437-c035a60b1b3d" providerId="ADAL" clId="{64FC5D54-A24E-4462-8598-C7AAF938B66A}" dt="2019-11-06T13:35:32.417" v="2619" actId="1076"/>
          <ac:cxnSpMkLst>
            <pc:docMk/>
            <pc:sldMk cId="654704607" sldId="380"/>
            <ac:cxnSpMk id="137" creationId="{4AD76B11-796A-44F1-84DA-229E62B4A195}"/>
          </ac:cxnSpMkLst>
        </pc:cxnChg>
        <pc:cxnChg chg="add mod">
          <ac:chgData name="Paul O'Dowd" userId="f37f58e5-1e70-49c2-9437-c035a60b1b3d" providerId="ADAL" clId="{64FC5D54-A24E-4462-8598-C7AAF938B66A}" dt="2019-11-06T13:35:35.137" v="2621" actId="1076"/>
          <ac:cxnSpMkLst>
            <pc:docMk/>
            <pc:sldMk cId="654704607" sldId="380"/>
            <ac:cxnSpMk id="138" creationId="{3C562988-5F15-438C-A24E-6CE9CCE47F04}"/>
          </ac:cxnSpMkLst>
        </pc:cxnChg>
        <pc:cxnChg chg="add mod">
          <ac:chgData name="Paul O'Dowd" userId="f37f58e5-1e70-49c2-9437-c035a60b1b3d" providerId="ADAL" clId="{64FC5D54-A24E-4462-8598-C7AAF938B66A}" dt="2019-11-06T13:35:38.226" v="2623" actId="1076"/>
          <ac:cxnSpMkLst>
            <pc:docMk/>
            <pc:sldMk cId="654704607" sldId="380"/>
            <ac:cxnSpMk id="139" creationId="{6EEB1AF0-9BE7-4BCA-ADFA-083A72930956}"/>
          </ac:cxnSpMkLst>
        </pc:cxnChg>
        <pc:cxnChg chg="add mod">
          <ac:chgData name="Paul O'Dowd" userId="f37f58e5-1e70-49c2-9437-c035a60b1b3d" providerId="ADAL" clId="{64FC5D54-A24E-4462-8598-C7AAF938B66A}" dt="2019-11-06T13:35:42.298" v="2625" actId="1076"/>
          <ac:cxnSpMkLst>
            <pc:docMk/>
            <pc:sldMk cId="654704607" sldId="380"/>
            <ac:cxnSpMk id="140" creationId="{02AA4936-947A-4D08-804E-82BA6226A3C0}"/>
          </ac:cxnSpMkLst>
        </pc:cxnChg>
        <pc:cxnChg chg="add mod">
          <ac:chgData name="Paul O'Dowd" userId="f37f58e5-1e70-49c2-9437-c035a60b1b3d" providerId="ADAL" clId="{64FC5D54-A24E-4462-8598-C7AAF938B66A}" dt="2019-11-06T13:35:45.522" v="2627" actId="1076"/>
          <ac:cxnSpMkLst>
            <pc:docMk/>
            <pc:sldMk cId="654704607" sldId="380"/>
            <ac:cxnSpMk id="141" creationId="{76B13014-A70D-4CA9-B906-B6AAFF46BFE8}"/>
          </ac:cxnSpMkLst>
        </pc:cxnChg>
        <pc:cxnChg chg="add mod">
          <ac:chgData name="Paul O'Dowd" userId="f37f58e5-1e70-49c2-9437-c035a60b1b3d" providerId="ADAL" clId="{64FC5D54-A24E-4462-8598-C7AAF938B66A}" dt="2019-11-06T13:35:48.274" v="2629" actId="1076"/>
          <ac:cxnSpMkLst>
            <pc:docMk/>
            <pc:sldMk cId="654704607" sldId="380"/>
            <ac:cxnSpMk id="142" creationId="{E60B4459-7943-4833-9C0F-6B76B05C728D}"/>
          </ac:cxnSpMkLst>
        </pc:cxnChg>
        <pc:cxnChg chg="add mod">
          <ac:chgData name="Paul O'Dowd" userId="f37f58e5-1e70-49c2-9437-c035a60b1b3d" providerId="ADAL" clId="{64FC5D54-A24E-4462-8598-C7AAF938B66A}" dt="2019-11-06T13:35:52.428" v="2631" actId="1076"/>
          <ac:cxnSpMkLst>
            <pc:docMk/>
            <pc:sldMk cId="654704607" sldId="380"/>
            <ac:cxnSpMk id="143" creationId="{5504025D-5F24-46EB-B2FC-57DC70721407}"/>
          </ac:cxnSpMkLst>
        </pc:cxnChg>
        <pc:cxnChg chg="add mod">
          <ac:chgData name="Paul O'Dowd" userId="f37f58e5-1e70-49c2-9437-c035a60b1b3d" providerId="ADAL" clId="{64FC5D54-A24E-4462-8598-C7AAF938B66A}" dt="2019-11-06T13:35:55.154" v="2633" actId="1076"/>
          <ac:cxnSpMkLst>
            <pc:docMk/>
            <pc:sldMk cId="654704607" sldId="380"/>
            <ac:cxnSpMk id="144" creationId="{EB48422E-FFA4-4B57-AC47-3C527878D2B1}"/>
          </ac:cxnSpMkLst>
        </pc:cxnChg>
        <pc:cxnChg chg="add mod">
          <ac:chgData name="Paul O'Dowd" userId="f37f58e5-1e70-49c2-9437-c035a60b1b3d" providerId="ADAL" clId="{64FC5D54-A24E-4462-8598-C7AAF938B66A}" dt="2019-11-06T13:35:57.658" v="2635" actId="1076"/>
          <ac:cxnSpMkLst>
            <pc:docMk/>
            <pc:sldMk cId="654704607" sldId="380"/>
            <ac:cxnSpMk id="145" creationId="{5B43B3D8-DA38-4850-B3A9-6A233BDE3B9E}"/>
          </ac:cxnSpMkLst>
        </pc:cxnChg>
        <pc:cxnChg chg="add mod">
          <ac:chgData name="Paul O'Dowd" userId="f37f58e5-1e70-49c2-9437-c035a60b1b3d" providerId="ADAL" clId="{64FC5D54-A24E-4462-8598-C7AAF938B66A}" dt="2019-11-06T13:36:00.531" v="2637" actId="1076"/>
          <ac:cxnSpMkLst>
            <pc:docMk/>
            <pc:sldMk cId="654704607" sldId="380"/>
            <ac:cxnSpMk id="146" creationId="{1266C6BA-5764-4415-A8D0-4650081A0E0A}"/>
          </ac:cxnSpMkLst>
        </pc:cxnChg>
        <pc:cxnChg chg="add mod">
          <ac:chgData name="Paul O'Dowd" userId="f37f58e5-1e70-49c2-9437-c035a60b1b3d" providerId="ADAL" clId="{64FC5D54-A24E-4462-8598-C7AAF938B66A}" dt="2019-11-06T13:36:03.491" v="2639" actId="1076"/>
          <ac:cxnSpMkLst>
            <pc:docMk/>
            <pc:sldMk cId="654704607" sldId="380"/>
            <ac:cxnSpMk id="147" creationId="{38748BC9-9654-4A3C-8BDF-71BFDD054EB7}"/>
          </ac:cxnSpMkLst>
        </pc:cxnChg>
        <pc:cxnChg chg="add mod">
          <ac:chgData name="Paul O'Dowd" userId="f37f58e5-1e70-49c2-9437-c035a60b1b3d" providerId="ADAL" clId="{64FC5D54-A24E-4462-8598-C7AAF938B66A}" dt="2019-11-06T13:36:06.018" v="2641" actId="1076"/>
          <ac:cxnSpMkLst>
            <pc:docMk/>
            <pc:sldMk cId="654704607" sldId="380"/>
            <ac:cxnSpMk id="148" creationId="{27D3D9C7-C095-43ED-A5F2-45EFE61CB545}"/>
          </ac:cxnSpMkLst>
        </pc:cxnChg>
        <pc:cxnChg chg="add mod">
          <ac:chgData name="Paul O'Dowd" userId="f37f58e5-1e70-49c2-9437-c035a60b1b3d" providerId="ADAL" clId="{64FC5D54-A24E-4462-8598-C7AAF938B66A}" dt="2019-11-06T13:36:09.347" v="2643" actId="1076"/>
          <ac:cxnSpMkLst>
            <pc:docMk/>
            <pc:sldMk cId="654704607" sldId="380"/>
            <ac:cxnSpMk id="149" creationId="{4FEC68A7-7436-495C-8D2A-6FD3E1578159}"/>
          </ac:cxnSpMkLst>
        </pc:cxnChg>
        <pc:cxnChg chg="add mod">
          <ac:chgData name="Paul O'Dowd" userId="f37f58e5-1e70-49c2-9437-c035a60b1b3d" providerId="ADAL" clId="{64FC5D54-A24E-4462-8598-C7AAF938B66A}" dt="2019-11-06T13:36:12.442" v="2645" actId="1076"/>
          <ac:cxnSpMkLst>
            <pc:docMk/>
            <pc:sldMk cId="654704607" sldId="380"/>
            <ac:cxnSpMk id="150" creationId="{E2E49404-1E42-4F2F-B2E2-425A98F2ADA9}"/>
          </ac:cxnSpMkLst>
        </pc:cxnChg>
        <pc:cxnChg chg="add mod">
          <ac:chgData name="Paul O'Dowd" userId="f37f58e5-1e70-49c2-9437-c035a60b1b3d" providerId="ADAL" clId="{64FC5D54-A24E-4462-8598-C7AAF938B66A}" dt="2019-11-06T13:36:16.083" v="2647" actId="1076"/>
          <ac:cxnSpMkLst>
            <pc:docMk/>
            <pc:sldMk cId="654704607" sldId="380"/>
            <ac:cxnSpMk id="151" creationId="{E6F19E3F-6B92-491B-A0F9-7E39ED6C5696}"/>
          </ac:cxnSpMkLst>
        </pc:cxnChg>
        <pc:cxnChg chg="add mod">
          <ac:chgData name="Paul O'Dowd" userId="f37f58e5-1e70-49c2-9437-c035a60b1b3d" providerId="ADAL" clId="{64FC5D54-A24E-4462-8598-C7AAF938B66A}" dt="2019-11-06T13:36:19.251" v="2649" actId="1076"/>
          <ac:cxnSpMkLst>
            <pc:docMk/>
            <pc:sldMk cId="654704607" sldId="380"/>
            <ac:cxnSpMk id="152" creationId="{2C50E44E-CD15-4F8F-85D4-DAD40FA97D06}"/>
          </ac:cxnSpMkLst>
        </pc:cxnChg>
        <pc:cxnChg chg="add mod">
          <ac:chgData name="Paul O'Dowd" userId="f37f58e5-1e70-49c2-9437-c035a60b1b3d" providerId="ADAL" clId="{64FC5D54-A24E-4462-8598-C7AAF938B66A}" dt="2019-11-06T13:36:22.963" v="2651" actId="1076"/>
          <ac:cxnSpMkLst>
            <pc:docMk/>
            <pc:sldMk cId="654704607" sldId="380"/>
            <ac:cxnSpMk id="153" creationId="{784DEA1A-ADCD-4005-9100-8A32D1F5D83F}"/>
          </ac:cxnSpMkLst>
        </pc:cxnChg>
        <pc:cxnChg chg="add mod">
          <ac:chgData name="Paul O'Dowd" userId="f37f58e5-1e70-49c2-9437-c035a60b1b3d" providerId="ADAL" clId="{64FC5D54-A24E-4462-8598-C7AAF938B66A}" dt="2019-11-06T13:36:25.723" v="2653" actId="1076"/>
          <ac:cxnSpMkLst>
            <pc:docMk/>
            <pc:sldMk cId="654704607" sldId="380"/>
            <ac:cxnSpMk id="154" creationId="{58F3CDF8-1D3C-4D1E-9F70-30205C48B058}"/>
          </ac:cxnSpMkLst>
        </pc:cxnChg>
        <pc:cxnChg chg="add mod">
          <ac:chgData name="Paul O'Dowd" userId="f37f58e5-1e70-49c2-9437-c035a60b1b3d" providerId="ADAL" clId="{64FC5D54-A24E-4462-8598-C7AAF938B66A}" dt="2019-11-06T13:36:29.147" v="2655" actId="1076"/>
          <ac:cxnSpMkLst>
            <pc:docMk/>
            <pc:sldMk cId="654704607" sldId="380"/>
            <ac:cxnSpMk id="155" creationId="{6A6DE46D-23DD-49AF-B037-5F49343552A9}"/>
          </ac:cxnSpMkLst>
        </pc:cxnChg>
        <pc:cxnChg chg="add mod">
          <ac:chgData name="Paul O'Dowd" userId="f37f58e5-1e70-49c2-9437-c035a60b1b3d" providerId="ADAL" clId="{64FC5D54-A24E-4462-8598-C7AAF938B66A}" dt="2019-11-06T13:36:46.805" v="2660" actId="14100"/>
          <ac:cxnSpMkLst>
            <pc:docMk/>
            <pc:sldMk cId="654704607" sldId="380"/>
            <ac:cxnSpMk id="156" creationId="{EBF2DBF9-7289-437A-B8BE-D44C8F3390C3}"/>
          </ac:cxnSpMkLst>
        </pc:cxnChg>
        <pc:cxnChg chg="add mod">
          <ac:chgData name="Paul O'Dowd" userId="f37f58e5-1e70-49c2-9437-c035a60b1b3d" providerId="ADAL" clId="{64FC5D54-A24E-4462-8598-C7AAF938B66A}" dt="2019-11-06T13:36:50.291" v="2662" actId="1076"/>
          <ac:cxnSpMkLst>
            <pc:docMk/>
            <pc:sldMk cId="654704607" sldId="380"/>
            <ac:cxnSpMk id="159" creationId="{17409AEB-2631-4D89-8DCB-8E6E44AC77AA}"/>
          </ac:cxnSpMkLst>
        </pc:cxnChg>
        <pc:cxnChg chg="add mod">
          <ac:chgData name="Paul O'Dowd" userId="f37f58e5-1e70-49c2-9437-c035a60b1b3d" providerId="ADAL" clId="{64FC5D54-A24E-4462-8598-C7AAF938B66A}" dt="2019-11-06T13:36:52.811" v="2664" actId="1076"/>
          <ac:cxnSpMkLst>
            <pc:docMk/>
            <pc:sldMk cId="654704607" sldId="380"/>
            <ac:cxnSpMk id="160" creationId="{34EBF690-F3B6-4749-B788-88E19921DFD0}"/>
          </ac:cxnSpMkLst>
        </pc:cxnChg>
        <pc:cxnChg chg="add mod">
          <ac:chgData name="Paul O'Dowd" userId="f37f58e5-1e70-49c2-9437-c035a60b1b3d" providerId="ADAL" clId="{64FC5D54-A24E-4462-8598-C7AAF938B66A}" dt="2019-11-06T13:36:55.868" v="2666" actId="1076"/>
          <ac:cxnSpMkLst>
            <pc:docMk/>
            <pc:sldMk cId="654704607" sldId="380"/>
            <ac:cxnSpMk id="161" creationId="{6BA7F6B4-8E93-487A-A04B-ED819D9D5741}"/>
          </ac:cxnSpMkLst>
        </pc:cxnChg>
        <pc:cxnChg chg="add mod">
          <ac:chgData name="Paul O'Dowd" userId="f37f58e5-1e70-49c2-9437-c035a60b1b3d" providerId="ADAL" clId="{64FC5D54-A24E-4462-8598-C7AAF938B66A}" dt="2019-11-06T13:37:04.020" v="2668" actId="1076"/>
          <ac:cxnSpMkLst>
            <pc:docMk/>
            <pc:sldMk cId="654704607" sldId="380"/>
            <ac:cxnSpMk id="162" creationId="{8DA8C125-70EC-4B28-9065-32C5546C2D0C}"/>
          </ac:cxnSpMkLst>
        </pc:cxnChg>
        <pc:cxnChg chg="add mod">
          <ac:chgData name="Paul O'Dowd" userId="f37f58e5-1e70-49c2-9437-c035a60b1b3d" providerId="ADAL" clId="{64FC5D54-A24E-4462-8598-C7AAF938B66A}" dt="2019-11-06T13:37:04.020" v="2668" actId="1076"/>
          <ac:cxnSpMkLst>
            <pc:docMk/>
            <pc:sldMk cId="654704607" sldId="380"/>
            <ac:cxnSpMk id="163" creationId="{C7CF1547-EEB7-4B60-B984-0771A493E299}"/>
          </ac:cxnSpMkLst>
        </pc:cxnChg>
        <pc:cxnChg chg="add mod">
          <ac:chgData name="Paul O'Dowd" userId="f37f58e5-1e70-49c2-9437-c035a60b1b3d" providerId="ADAL" clId="{64FC5D54-A24E-4462-8598-C7AAF938B66A}" dt="2019-11-06T13:37:04.020" v="2668" actId="1076"/>
          <ac:cxnSpMkLst>
            <pc:docMk/>
            <pc:sldMk cId="654704607" sldId="380"/>
            <ac:cxnSpMk id="164" creationId="{A0C0D381-5422-4BDF-94E8-F7A16D146E10}"/>
          </ac:cxnSpMkLst>
        </pc:cxnChg>
        <pc:cxnChg chg="add mod">
          <ac:chgData name="Paul O'Dowd" userId="f37f58e5-1e70-49c2-9437-c035a60b1b3d" providerId="ADAL" clId="{64FC5D54-A24E-4462-8598-C7AAF938B66A}" dt="2019-11-06T13:37:04.020" v="2668" actId="1076"/>
          <ac:cxnSpMkLst>
            <pc:docMk/>
            <pc:sldMk cId="654704607" sldId="380"/>
            <ac:cxnSpMk id="165" creationId="{2D6ABF21-1319-491B-BD67-07B89016AD10}"/>
          </ac:cxnSpMkLst>
        </pc:cxnChg>
        <pc:cxnChg chg="add mod">
          <ac:chgData name="Paul O'Dowd" userId="f37f58e5-1e70-49c2-9437-c035a60b1b3d" providerId="ADAL" clId="{64FC5D54-A24E-4462-8598-C7AAF938B66A}" dt="2019-11-06T13:37:07.852" v="2670" actId="1076"/>
          <ac:cxnSpMkLst>
            <pc:docMk/>
            <pc:sldMk cId="654704607" sldId="380"/>
            <ac:cxnSpMk id="166" creationId="{82B82C15-5B73-4075-823B-5EE151D22F66}"/>
          </ac:cxnSpMkLst>
        </pc:cxnChg>
        <pc:cxnChg chg="add mod">
          <ac:chgData name="Paul O'Dowd" userId="f37f58e5-1e70-49c2-9437-c035a60b1b3d" providerId="ADAL" clId="{64FC5D54-A24E-4462-8598-C7AAF938B66A}" dt="2019-11-06T13:37:07.852" v="2670" actId="1076"/>
          <ac:cxnSpMkLst>
            <pc:docMk/>
            <pc:sldMk cId="654704607" sldId="380"/>
            <ac:cxnSpMk id="167" creationId="{BE751C8F-475D-4B27-84C9-1A1237E24AB2}"/>
          </ac:cxnSpMkLst>
        </pc:cxnChg>
        <pc:cxnChg chg="add mod">
          <ac:chgData name="Paul O'Dowd" userId="f37f58e5-1e70-49c2-9437-c035a60b1b3d" providerId="ADAL" clId="{64FC5D54-A24E-4462-8598-C7AAF938B66A}" dt="2019-11-06T13:37:07.852" v="2670" actId="1076"/>
          <ac:cxnSpMkLst>
            <pc:docMk/>
            <pc:sldMk cId="654704607" sldId="380"/>
            <ac:cxnSpMk id="168" creationId="{795588C1-1CCE-4EDA-90D4-8DE288A52C36}"/>
          </ac:cxnSpMkLst>
        </pc:cxnChg>
        <pc:cxnChg chg="add mod">
          <ac:chgData name="Paul O'Dowd" userId="f37f58e5-1e70-49c2-9437-c035a60b1b3d" providerId="ADAL" clId="{64FC5D54-A24E-4462-8598-C7AAF938B66A}" dt="2019-11-06T13:37:07.852" v="2670" actId="1076"/>
          <ac:cxnSpMkLst>
            <pc:docMk/>
            <pc:sldMk cId="654704607" sldId="380"/>
            <ac:cxnSpMk id="169" creationId="{9DA35C2A-EDB7-4F01-AAE2-297BDCDBEC15}"/>
          </ac:cxnSpMkLst>
        </pc:cxnChg>
        <pc:cxnChg chg="add mod">
          <ac:chgData name="Paul O'Dowd" userId="f37f58e5-1e70-49c2-9437-c035a60b1b3d" providerId="ADAL" clId="{64FC5D54-A24E-4462-8598-C7AAF938B66A}" dt="2019-11-06T13:37:10.675" v="2672" actId="1076"/>
          <ac:cxnSpMkLst>
            <pc:docMk/>
            <pc:sldMk cId="654704607" sldId="380"/>
            <ac:cxnSpMk id="170" creationId="{1A5C7C02-3DDB-4281-8ECC-638E992F4742}"/>
          </ac:cxnSpMkLst>
        </pc:cxnChg>
        <pc:cxnChg chg="add mod">
          <ac:chgData name="Paul O'Dowd" userId="f37f58e5-1e70-49c2-9437-c035a60b1b3d" providerId="ADAL" clId="{64FC5D54-A24E-4462-8598-C7AAF938B66A}" dt="2019-11-06T13:37:10.675" v="2672" actId="1076"/>
          <ac:cxnSpMkLst>
            <pc:docMk/>
            <pc:sldMk cId="654704607" sldId="380"/>
            <ac:cxnSpMk id="171" creationId="{3CBE433D-D3B1-445C-B853-F65E834D6792}"/>
          </ac:cxnSpMkLst>
        </pc:cxnChg>
        <pc:cxnChg chg="add mod">
          <ac:chgData name="Paul O'Dowd" userId="f37f58e5-1e70-49c2-9437-c035a60b1b3d" providerId="ADAL" clId="{64FC5D54-A24E-4462-8598-C7AAF938B66A}" dt="2019-11-06T13:37:10.675" v="2672" actId="1076"/>
          <ac:cxnSpMkLst>
            <pc:docMk/>
            <pc:sldMk cId="654704607" sldId="380"/>
            <ac:cxnSpMk id="172" creationId="{697C572C-1ABF-40AE-8B1D-4E4464C83EB2}"/>
          </ac:cxnSpMkLst>
        </pc:cxnChg>
        <pc:cxnChg chg="add mod">
          <ac:chgData name="Paul O'Dowd" userId="f37f58e5-1e70-49c2-9437-c035a60b1b3d" providerId="ADAL" clId="{64FC5D54-A24E-4462-8598-C7AAF938B66A}" dt="2019-11-06T13:37:10.675" v="2672" actId="1076"/>
          <ac:cxnSpMkLst>
            <pc:docMk/>
            <pc:sldMk cId="654704607" sldId="380"/>
            <ac:cxnSpMk id="173" creationId="{C29EBEED-EAA8-409A-AC12-EEB1A7748C17}"/>
          </ac:cxnSpMkLst>
        </pc:cxnChg>
        <pc:cxnChg chg="add mod">
          <ac:chgData name="Paul O'Dowd" userId="f37f58e5-1e70-49c2-9437-c035a60b1b3d" providerId="ADAL" clId="{64FC5D54-A24E-4462-8598-C7AAF938B66A}" dt="2019-11-06T13:37:14.499" v="2676" actId="1037"/>
          <ac:cxnSpMkLst>
            <pc:docMk/>
            <pc:sldMk cId="654704607" sldId="380"/>
            <ac:cxnSpMk id="174" creationId="{A4B67952-D35B-4D2F-AEE6-4F282D5833FF}"/>
          </ac:cxnSpMkLst>
        </pc:cxnChg>
        <pc:cxnChg chg="add mod">
          <ac:chgData name="Paul O'Dowd" userId="f37f58e5-1e70-49c2-9437-c035a60b1b3d" providerId="ADAL" clId="{64FC5D54-A24E-4462-8598-C7AAF938B66A}" dt="2019-11-06T13:37:14.499" v="2676" actId="1037"/>
          <ac:cxnSpMkLst>
            <pc:docMk/>
            <pc:sldMk cId="654704607" sldId="380"/>
            <ac:cxnSpMk id="175" creationId="{C431E912-2DD7-44EA-BD1C-423E37EAC9A5}"/>
          </ac:cxnSpMkLst>
        </pc:cxnChg>
        <pc:cxnChg chg="add mod">
          <ac:chgData name="Paul O'Dowd" userId="f37f58e5-1e70-49c2-9437-c035a60b1b3d" providerId="ADAL" clId="{64FC5D54-A24E-4462-8598-C7AAF938B66A}" dt="2019-11-06T13:37:14.499" v="2676" actId="1037"/>
          <ac:cxnSpMkLst>
            <pc:docMk/>
            <pc:sldMk cId="654704607" sldId="380"/>
            <ac:cxnSpMk id="176" creationId="{84BC917E-9CDE-4697-B2DF-B5E55CEACD0F}"/>
          </ac:cxnSpMkLst>
        </pc:cxnChg>
        <pc:cxnChg chg="add mod">
          <ac:chgData name="Paul O'Dowd" userId="f37f58e5-1e70-49c2-9437-c035a60b1b3d" providerId="ADAL" clId="{64FC5D54-A24E-4462-8598-C7AAF938B66A}" dt="2019-11-06T13:37:14.499" v="2676" actId="1037"/>
          <ac:cxnSpMkLst>
            <pc:docMk/>
            <pc:sldMk cId="654704607" sldId="380"/>
            <ac:cxnSpMk id="177" creationId="{60CFA7F0-91C7-4A84-A62C-91E80FF6F8F2}"/>
          </ac:cxnSpMkLst>
        </pc:cxnChg>
      </pc:sldChg>
      <pc:sldChg chg="addSp delSp modSp add ord modNotesTx">
        <pc:chgData name="Paul O'Dowd" userId="f37f58e5-1e70-49c2-9437-c035a60b1b3d" providerId="ADAL" clId="{64FC5D54-A24E-4462-8598-C7AAF938B66A}" dt="2019-11-07T08:01:45.131" v="3129" actId="20577"/>
        <pc:sldMkLst>
          <pc:docMk/>
          <pc:sldMk cId="24856698" sldId="381"/>
        </pc:sldMkLst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0" creationId="{495100D1-FE70-4860-AAF9-EE0C017AFCF9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1" creationId="{1E124646-4264-45FB-A03B-AB27ADF9DC5D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2" creationId="{F3BC8A9A-D0EA-4A51-B80D-903207752298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3" creationId="{128FB414-FA86-4CB0-9F3D-05061A04C142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4" creationId="{158AA31D-613F-451F-8209-D388A61B8519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5" creationId="{DD697AFD-2CD2-4C01-8537-B6A2A930AF9C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6" creationId="{D08BC8B2-8104-4F9F-BC0C-C3CD2D06BCD9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7" creationId="{F4FA9C9C-7FF6-476F-92CA-DA098B8B63E3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78" creationId="{351744F5-A73C-49A8-8816-90042B47E952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80" creationId="{3EF2A242-DF18-4370-986D-C5D42F25D832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86" creationId="{67621DEE-8A58-4FBA-9629-1E0417F5A653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87" creationId="{C81B800E-D121-42AB-8C80-70D63DE6E37D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88" creationId="{D609BAE5-74E2-47D4-BBCF-B01C104675E4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89" creationId="{3B4476A2-F57B-4C25-A740-12FB7FFE6D38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90" creationId="{29237AEF-96ED-4826-9929-33FDA7F367D0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91" creationId="{274D4914-3EFA-44DA-B5A4-C4879D11F944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92" creationId="{3CAD63DC-7597-4FAA-B794-C616C7482388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93" creationId="{3788A645-D9A0-4020-BD31-E79920126E22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94" creationId="{B815A0B6-6054-4A84-A9A6-58A2F5CBD7BB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96" creationId="{D52A9D5F-D5A3-4012-B20C-BC20D7791C21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102" creationId="{76D652F3-288C-4894-84C2-6CB4708878C0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103" creationId="{510CEC36-13FE-4CDF-B966-29CEB54B7A38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106" creationId="{7B661557-DCEE-4633-8F68-0FE5A6527D7A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107" creationId="{1FCF701C-60A3-460E-8876-C5A9898FB0C7}"/>
          </ac:spMkLst>
        </pc:spChg>
        <pc:spChg chg="del">
          <ac:chgData name="Paul O'Dowd" userId="f37f58e5-1e70-49c2-9437-c035a60b1b3d" providerId="ADAL" clId="{64FC5D54-A24E-4462-8598-C7AAF938B66A}" dt="2019-11-06T13:38:18.227" v="2838" actId="478"/>
          <ac:spMkLst>
            <pc:docMk/>
            <pc:sldMk cId="24856698" sldId="381"/>
            <ac:spMk id="110" creationId="{B3324C4B-601A-43D7-BB1F-40B44BCE1BBE}"/>
          </ac:spMkLst>
        </pc:spChg>
        <pc:spChg chg="mod">
          <ac:chgData name="Paul O'Dowd" userId="f37f58e5-1e70-49c2-9437-c035a60b1b3d" providerId="ADAL" clId="{64FC5D54-A24E-4462-8598-C7AAF938B66A}" dt="2019-11-06T13:43:46.774" v="3048" actId="6549"/>
          <ac:spMkLst>
            <pc:docMk/>
            <pc:sldMk cId="24856698" sldId="381"/>
            <ac:spMk id="178" creationId="{943691B6-6523-460A-9BAA-4F6313D764DE}"/>
          </ac:spMkLst>
        </pc:spChg>
        <pc:spChg chg="add mod">
          <ac:chgData name="Paul O'Dowd" userId="f37f58e5-1e70-49c2-9437-c035a60b1b3d" providerId="ADAL" clId="{64FC5D54-A24E-4462-8598-C7AAF938B66A}" dt="2019-11-06T13:39:28.997" v="2987" actId="1076"/>
          <ac:spMkLst>
            <pc:docMk/>
            <pc:sldMk cId="24856698" sldId="381"/>
            <ac:spMk id="195" creationId="{F9ADD5E7-B5BB-4FFC-AFCE-02B3C905B4E8}"/>
          </ac:spMkLst>
        </pc:spChg>
        <pc:grpChg chg="mod">
          <ac:chgData name="Paul O'Dowd" userId="f37f58e5-1e70-49c2-9437-c035a60b1b3d" providerId="ADAL" clId="{64FC5D54-A24E-4462-8598-C7AAF938B66A}" dt="2019-11-06T13:38:45.622" v="2976" actId="1076"/>
          <ac:grpSpMkLst>
            <pc:docMk/>
            <pc:sldMk cId="24856698" sldId="381"/>
            <ac:grpSpMk id="4" creationId="{6C6E1062-6B31-444C-B693-46B88308B7A7}"/>
          </ac:grpSpMkLst>
        </pc:grpChg>
        <pc:grpChg chg="add mod">
          <ac:chgData name="Paul O'Dowd" userId="f37f58e5-1e70-49c2-9437-c035a60b1b3d" providerId="ADAL" clId="{64FC5D54-A24E-4462-8598-C7AAF938B66A}" dt="2019-11-06T13:38:53.332" v="2978" actId="1076"/>
          <ac:grpSpMkLst>
            <pc:docMk/>
            <pc:sldMk cId="24856698" sldId="381"/>
            <ac:grpSpMk id="134" creationId="{6C694AA1-A38C-497F-BFCA-39D91EA20B2E}"/>
          </ac:grpSpMkLst>
        </pc:grpChg>
        <pc:grpChg chg="add mod">
          <ac:chgData name="Paul O'Dowd" userId="f37f58e5-1e70-49c2-9437-c035a60b1b3d" providerId="ADAL" clId="{64FC5D54-A24E-4462-8598-C7AAF938B66A}" dt="2019-11-06T13:39:16.027" v="2983" actId="207"/>
          <ac:grpSpMkLst>
            <pc:docMk/>
            <pc:sldMk cId="24856698" sldId="381"/>
            <ac:grpSpMk id="185" creationId="{D10BA01B-245B-4C0D-AD7F-2ED652030440}"/>
          </ac:grpSpMkLst>
        </pc:grpChg>
        <pc:cxnChg chg="del mod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35" creationId="{505DCEDA-A622-401F-8867-674375FF4C01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37" creationId="{4AD76B11-796A-44F1-84DA-229E62B4A195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38" creationId="{3C562988-5F15-438C-A24E-6CE9CCE47F04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39" creationId="{6EEB1AF0-9BE7-4BCA-ADFA-083A72930956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0" creationId="{02AA4936-947A-4D08-804E-82BA6226A3C0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1" creationId="{76B13014-A70D-4CA9-B906-B6AAFF46BFE8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2" creationId="{E60B4459-7943-4833-9C0F-6B76B05C728D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3" creationId="{5504025D-5F24-46EB-B2FC-57DC70721407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4" creationId="{EB48422E-FFA4-4B57-AC47-3C527878D2B1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5" creationId="{5B43B3D8-DA38-4850-B3A9-6A233BDE3B9E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6" creationId="{1266C6BA-5764-4415-A8D0-4650081A0E0A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7" creationId="{38748BC9-9654-4A3C-8BDF-71BFDD054EB7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8" creationId="{27D3D9C7-C095-43ED-A5F2-45EFE61CB545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49" creationId="{4FEC68A7-7436-495C-8D2A-6FD3E1578159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0" creationId="{E2E49404-1E42-4F2F-B2E2-425A98F2ADA9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1" creationId="{E6F19E3F-6B92-491B-A0F9-7E39ED6C5696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2" creationId="{2C50E44E-CD15-4F8F-85D4-DAD40FA97D06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3" creationId="{784DEA1A-ADCD-4005-9100-8A32D1F5D83F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4" creationId="{58F3CDF8-1D3C-4D1E-9F70-30205C48B058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5" creationId="{6A6DE46D-23DD-49AF-B037-5F49343552A9}"/>
          </ac:cxnSpMkLst>
        </pc:cxnChg>
        <pc:cxnChg chg="del mod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6" creationId="{EBF2DBF9-7289-437A-B8BE-D44C8F3390C3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59" creationId="{17409AEB-2631-4D89-8DCB-8E6E44AC77AA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0" creationId="{34EBF690-F3B6-4749-B788-88E19921DFD0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1" creationId="{6BA7F6B4-8E93-487A-A04B-ED819D9D5741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2" creationId="{8DA8C125-70EC-4B28-9065-32C5546C2D0C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3" creationId="{C7CF1547-EEB7-4B60-B984-0771A493E299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4" creationId="{A0C0D381-5422-4BDF-94E8-F7A16D146E10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5" creationId="{2D6ABF21-1319-491B-BD67-07B89016AD10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6" creationId="{82B82C15-5B73-4075-823B-5EE151D22F66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7" creationId="{BE751C8F-475D-4B27-84C9-1A1237E24AB2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8" creationId="{795588C1-1CCE-4EDA-90D4-8DE288A52C36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69" creationId="{9DA35C2A-EDB7-4F01-AAE2-297BDCDBEC15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0" creationId="{1A5C7C02-3DDB-4281-8ECC-638E992F4742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1" creationId="{3CBE433D-D3B1-445C-B853-F65E834D6792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2" creationId="{697C572C-1ABF-40AE-8B1D-4E4464C83EB2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3" creationId="{C29EBEED-EAA8-409A-AC12-EEB1A7748C17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4" creationId="{A4B67952-D35B-4D2F-AEE6-4F282D5833FF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5" creationId="{C431E912-2DD7-44EA-BD1C-423E37EAC9A5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6" creationId="{84BC917E-9CDE-4697-B2DF-B5E55CEACD0F}"/>
          </ac:cxnSpMkLst>
        </pc:cxnChg>
        <pc:cxnChg chg="del">
          <ac:chgData name="Paul O'Dowd" userId="f37f58e5-1e70-49c2-9437-c035a60b1b3d" providerId="ADAL" clId="{64FC5D54-A24E-4462-8598-C7AAF938B66A}" dt="2019-11-06T13:38:18.227" v="2838" actId="478"/>
          <ac:cxnSpMkLst>
            <pc:docMk/>
            <pc:sldMk cId="24856698" sldId="381"/>
            <ac:cxnSpMk id="177" creationId="{60CFA7F0-91C7-4A84-A62C-91E80FF6F8F2}"/>
          </ac:cxnSpMkLst>
        </pc:cxnChg>
      </pc:sldChg>
      <pc:sldChg chg="addSp delSp modSp add ord modNotesTx">
        <pc:chgData name="Paul O'Dowd" userId="f37f58e5-1e70-49c2-9437-c035a60b1b3d" providerId="ADAL" clId="{64FC5D54-A24E-4462-8598-C7AAF938B66A}" dt="2019-11-07T08:40:21.743" v="4394" actId="20577"/>
        <pc:sldMkLst>
          <pc:docMk/>
          <pc:sldMk cId="1461875256" sldId="382"/>
        </pc:sldMkLst>
        <pc:spChg chg="mod">
          <ac:chgData name="Paul O'Dowd" userId="f37f58e5-1e70-49c2-9437-c035a60b1b3d" providerId="ADAL" clId="{64FC5D54-A24E-4462-8598-C7AAF938B66A}" dt="2019-11-07T08:40:21.743" v="4394" actId="20577"/>
          <ac:spMkLst>
            <pc:docMk/>
            <pc:sldMk cId="1461875256" sldId="382"/>
            <ac:spMk id="2" creationId="{72DFBAC1-8268-4705-AC53-3756D21DA771}"/>
          </ac:spMkLst>
        </pc:spChg>
        <pc:spChg chg="mod">
          <ac:chgData name="Paul O'Dowd" userId="f37f58e5-1e70-49c2-9437-c035a60b1b3d" providerId="ADAL" clId="{64FC5D54-A24E-4462-8598-C7AAF938B66A}" dt="2019-11-07T08:06:44.480" v="3272" actId="114"/>
          <ac:spMkLst>
            <pc:docMk/>
            <pc:sldMk cId="1461875256" sldId="382"/>
            <ac:spMk id="3" creationId="{E54D00B2-CAF3-4108-ADD1-BC8F620F492B}"/>
          </ac:spMkLst>
        </pc:spChg>
        <pc:spChg chg="add del mod">
          <ac:chgData name="Paul O'Dowd" userId="f37f58e5-1e70-49c2-9437-c035a60b1b3d" providerId="ADAL" clId="{64FC5D54-A24E-4462-8598-C7AAF938B66A}" dt="2019-11-07T08:12:28.512" v="3283"/>
          <ac:spMkLst>
            <pc:docMk/>
            <pc:sldMk cId="1461875256" sldId="382"/>
            <ac:spMk id="5" creationId="{EA6D0198-B3EC-4BF0-A373-337069ABA0E8}"/>
          </ac:spMkLst>
        </pc:spChg>
        <pc:spChg chg="add mod">
          <ac:chgData name="Paul O'Dowd" userId="f37f58e5-1e70-49c2-9437-c035a60b1b3d" providerId="ADAL" clId="{64FC5D54-A24E-4462-8598-C7AAF938B66A}" dt="2019-11-07T08:20:29.913" v="3532" actId="114"/>
          <ac:spMkLst>
            <pc:docMk/>
            <pc:sldMk cId="1461875256" sldId="382"/>
            <ac:spMk id="6" creationId="{191EA698-5D30-4005-B87D-6243D2A58DFB}"/>
          </ac:spMkLst>
        </pc:spChg>
        <pc:picChg chg="add mod modCrop">
          <ac:chgData name="Paul O'Dowd" userId="f37f58e5-1e70-49c2-9437-c035a60b1b3d" providerId="ADAL" clId="{64FC5D54-A24E-4462-8598-C7AAF938B66A}" dt="2019-11-07T08:14:07.688" v="3464" actId="1076"/>
          <ac:picMkLst>
            <pc:docMk/>
            <pc:sldMk cId="1461875256" sldId="382"/>
            <ac:picMk id="4" creationId="{466F8549-F9C5-439B-97C6-87730A3B0999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9:25:11.834" v="5627" actId="1076"/>
        <pc:sldMkLst>
          <pc:docMk/>
          <pc:sldMk cId="4256075314" sldId="383"/>
        </pc:sldMkLst>
        <pc:spChg chg="del">
          <ac:chgData name="Paul O'Dowd" userId="f37f58e5-1e70-49c2-9437-c035a60b1b3d" providerId="ADAL" clId="{64FC5D54-A24E-4462-8598-C7AAF938B66A}" dt="2019-11-07T08:15:50.637" v="3501" actId="478"/>
          <ac:spMkLst>
            <pc:docMk/>
            <pc:sldMk cId="4256075314" sldId="383"/>
            <ac:spMk id="2" creationId="{0F7A6331-6A0C-4F58-A233-AC19EA6D14A3}"/>
          </ac:spMkLst>
        </pc:spChg>
        <pc:spChg chg="del">
          <ac:chgData name="Paul O'Dowd" userId="f37f58e5-1e70-49c2-9437-c035a60b1b3d" providerId="ADAL" clId="{64FC5D54-A24E-4462-8598-C7AAF938B66A}" dt="2019-11-07T08:15:52.869" v="3502" actId="478"/>
          <ac:spMkLst>
            <pc:docMk/>
            <pc:sldMk cId="4256075314" sldId="383"/>
            <ac:spMk id="3" creationId="{049CFEDA-32A4-4DD2-A288-1492B1DB5AEA}"/>
          </ac:spMkLst>
        </pc:spChg>
        <pc:spChg chg="add del mod">
          <ac:chgData name="Paul O'Dowd" userId="f37f58e5-1e70-49c2-9437-c035a60b1b3d" providerId="ADAL" clId="{64FC5D54-A24E-4462-8598-C7AAF938B66A}" dt="2019-11-07T09:22:23.596" v="5482" actId="478"/>
          <ac:spMkLst>
            <pc:docMk/>
            <pc:sldMk cId="4256075314" sldId="383"/>
            <ac:spMk id="5" creationId="{43945826-DDE4-4506-B8B1-4A33ED17296E}"/>
          </ac:spMkLst>
        </pc:spChg>
        <pc:spChg chg="add mod">
          <ac:chgData name="Paul O'Dowd" userId="f37f58e5-1e70-49c2-9437-c035a60b1b3d" providerId="ADAL" clId="{64FC5D54-A24E-4462-8598-C7AAF938B66A}" dt="2019-11-07T09:22:34.492" v="5496" actId="20577"/>
          <ac:spMkLst>
            <pc:docMk/>
            <pc:sldMk cId="4256075314" sldId="383"/>
            <ac:spMk id="6" creationId="{EAFDEFE7-DF6A-4479-B95A-7D481D30E65C}"/>
          </ac:spMkLst>
        </pc:spChg>
        <pc:spChg chg="add mod">
          <ac:chgData name="Paul O'Dowd" userId="f37f58e5-1e70-49c2-9437-c035a60b1b3d" providerId="ADAL" clId="{64FC5D54-A24E-4462-8598-C7AAF938B66A}" dt="2019-11-07T09:23:58.966" v="5566" actId="20577"/>
          <ac:spMkLst>
            <pc:docMk/>
            <pc:sldMk cId="4256075314" sldId="383"/>
            <ac:spMk id="8" creationId="{32244402-D03D-4741-83D8-FCFAC343089B}"/>
          </ac:spMkLst>
        </pc:spChg>
        <pc:spChg chg="add mod">
          <ac:chgData name="Paul O'Dowd" userId="f37f58e5-1e70-49c2-9437-c035a60b1b3d" providerId="ADAL" clId="{64FC5D54-A24E-4462-8598-C7AAF938B66A}" dt="2019-11-07T09:24:23.303" v="5614" actId="20577"/>
          <ac:spMkLst>
            <pc:docMk/>
            <pc:sldMk cId="4256075314" sldId="383"/>
            <ac:spMk id="9" creationId="{ACFC5AB7-52D3-4386-8EC6-B99D139A84F1}"/>
          </ac:spMkLst>
        </pc:spChg>
        <pc:spChg chg="add mod">
          <ac:chgData name="Paul O'Dowd" userId="f37f58e5-1e70-49c2-9437-c035a60b1b3d" providerId="ADAL" clId="{64FC5D54-A24E-4462-8598-C7AAF938B66A}" dt="2019-11-07T09:25:10.442" v="5626" actId="1076"/>
          <ac:spMkLst>
            <pc:docMk/>
            <pc:sldMk cId="4256075314" sldId="383"/>
            <ac:spMk id="10" creationId="{9FD3D95C-B0F4-40CD-BC60-D979DDC9217F}"/>
          </ac:spMkLst>
        </pc:spChg>
        <pc:spChg chg="add mod">
          <ac:chgData name="Paul O'Dowd" userId="f37f58e5-1e70-49c2-9437-c035a60b1b3d" providerId="ADAL" clId="{64FC5D54-A24E-4462-8598-C7AAF938B66A}" dt="2019-11-07T09:25:11.834" v="5627" actId="1076"/>
          <ac:spMkLst>
            <pc:docMk/>
            <pc:sldMk cId="4256075314" sldId="383"/>
            <ac:spMk id="11" creationId="{182428FC-79EF-4E58-92B5-8160CB3712EA}"/>
          </ac:spMkLst>
        </pc:spChg>
        <pc:picChg chg="add mod">
          <ac:chgData name="Paul O'Dowd" userId="f37f58e5-1e70-49c2-9437-c035a60b1b3d" providerId="ADAL" clId="{64FC5D54-A24E-4462-8598-C7AAF938B66A}" dt="2019-11-07T09:23:34.553" v="5500" actId="14100"/>
          <ac:picMkLst>
            <pc:docMk/>
            <pc:sldMk cId="4256075314" sldId="383"/>
            <ac:picMk id="4" creationId="{78AA0CBA-9979-40DB-AF3A-AC3D4E938E75}"/>
          </ac:picMkLst>
        </pc:picChg>
        <pc:picChg chg="add mod">
          <ac:chgData name="Paul O'Dowd" userId="f37f58e5-1e70-49c2-9437-c035a60b1b3d" providerId="ADAL" clId="{64FC5D54-A24E-4462-8598-C7AAF938B66A}" dt="2019-11-07T09:23:38.264" v="5501" actId="14100"/>
          <ac:picMkLst>
            <pc:docMk/>
            <pc:sldMk cId="4256075314" sldId="383"/>
            <ac:picMk id="7" creationId="{67FAF29C-A5BA-49B5-8581-203047408D2F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8:43:07.986" v="4559"/>
        <pc:sldMkLst>
          <pc:docMk/>
          <pc:sldMk cId="2731591855" sldId="384"/>
        </pc:sldMkLst>
        <pc:spChg chg="mod">
          <ac:chgData name="Paul O'Dowd" userId="f37f58e5-1e70-49c2-9437-c035a60b1b3d" providerId="ADAL" clId="{64FC5D54-A24E-4462-8598-C7AAF938B66A}" dt="2019-11-07T08:23:38.250" v="3681" actId="20577"/>
          <ac:spMkLst>
            <pc:docMk/>
            <pc:sldMk cId="2731591855" sldId="384"/>
            <ac:spMk id="2" creationId="{6691C582-4404-49A7-9332-E84252F4945A}"/>
          </ac:spMkLst>
        </pc:spChg>
        <pc:spChg chg="del">
          <ac:chgData name="Paul O'Dowd" userId="f37f58e5-1e70-49c2-9437-c035a60b1b3d" providerId="ADAL" clId="{64FC5D54-A24E-4462-8598-C7AAF938B66A}" dt="2019-11-07T08:23:41.155" v="3682" actId="478"/>
          <ac:spMkLst>
            <pc:docMk/>
            <pc:sldMk cId="2731591855" sldId="384"/>
            <ac:spMk id="3" creationId="{E992BD9D-1ACC-49B6-913C-B5E6936B9DC8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4" creationId="{05B291BE-8753-42D7-B96C-7DCE0321CE8C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5" creationId="{969D22C6-C7D2-421E-A1FC-0F1837A8656E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6" creationId="{DEFCEED3-6C4B-4798-8983-7FA126952728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7" creationId="{4CF82A9F-B2DF-4EED-921C-D28C0FB5E558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8" creationId="{0D9254C1-7C0A-443A-8865-059333DF0604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9" creationId="{903E4CA4-C351-4F3E-BE94-A178CDBA4298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10" creationId="{2EFC03CF-BEE1-4F88-A10E-CDC1FFB665C6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11" creationId="{F5289865-FE29-4843-82F9-8D58E26F6634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12" creationId="{5A9A276A-0DFE-4D75-B5A8-8CD74D9A6949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13" creationId="{04A6F57A-6088-4D9B-BD8B-A8EBE1837DB6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15" creationId="{20CA0CBB-12F5-48BD-A7A8-553E4246E245}"/>
          </ac:spMkLst>
        </pc:spChg>
        <pc:spChg chg="add del mod">
          <ac:chgData name="Paul O'Dowd" userId="f37f58e5-1e70-49c2-9437-c035a60b1b3d" providerId="ADAL" clId="{64FC5D54-A24E-4462-8598-C7AAF938B66A}" dt="2019-11-07T08:24:10.187" v="3686" actId="478"/>
          <ac:spMkLst>
            <pc:docMk/>
            <pc:sldMk cId="2731591855" sldId="384"/>
            <ac:spMk id="16" creationId="{271FC158-5DB6-4E19-A4F5-27D8AD663835}"/>
          </ac:spMkLst>
        </pc:spChg>
        <pc:spChg chg="add del mod">
          <ac:chgData name="Paul O'Dowd" userId="f37f58e5-1e70-49c2-9437-c035a60b1b3d" providerId="ADAL" clId="{64FC5D54-A24E-4462-8598-C7AAF938B66A}" dt="2019-11-07T08:24:06.258" v="3685" actId="478"/>
          <ac:spMkLst>
            <pc:docMk/>
            <pc:sldMk cId="2731591855" sldId="384"/>
            <ac:spMk id="17" creationId="{702CA922-5EEA-4328-ABE7-CF2B1ECE12B0}"/>
          </ac:spMkLst>
        </pc:spChg>
        <pc:spChg chg="add mod">
          <ac:chgData name="Paul O'Dowd" userId="f37f58e5-1e70-49c2-9437-c035a60b1b3d" providerId="ADAL" clId="{64FC5D54-A24E-4462-8598-C7AAF938B66A}" dt="2019-11-07T08:23:59.855" v="3684" actId="1076"/>
          <ac:spMkLst>
            <pc:docMk/>
            <pc:sldMk cId="2731591855" sldId="384"/>
            <ac:spMk id="18" creationId="{A84199D8-DC6A-4A41-BD8E-3E40FE73FE15}"/>
          </ac:spMkLst>
        </pc:spChg>
        <pc:spChg chg="add del mod">
          <ac:chgData name="Paul O'Dowd" userId="f37f58e5-1e70-49c2-9437-c035a60b1b3d" providerId="ADAL" clId="{64FC5D54-A24E-4462-8598-C7AAF938B66A}" dt="2019-11-07T08:26:09.892" v="3812" actId="478"/>
          <ac:spMkLst>
            <pc:docMk/>
            <pc:sldMk cId="2731591855" sldId="384"/>
            <ac:spMk id="19" creationId="{2887442A-61B1-44DA-A6C9-5D642760F73D}"/>
          </ac:spMkLst>
        </pc:spChg>
        <pc:spChg chg="add del">
          <ac:chgData name="Paul O'Dowd" userId="f37f58e5-1e70-49c2-9437-c035a60b1b3d" providerId="ADAL" clId="{64FC5D54-A24E-4462-8598-C7AAF938B66A}" dt="2019-11-07T08:27:43.877" v="3882" actId="478"/>
          <ac:spMkLst>
            <pc:docMk/>
            <pc:sldMk cId="2731591855" sldId="384"/>
            <ac:spMk id="20" creationId="{8E7D3EDD-BDF3-410D-8BDD-EC98215AF3ED}"/>
          </ac:spMkLst>
        </pc:spChg>
        <pc:spChg chg="add del mod">
          <ac:chgData name="Paul O'Dowd" userId="f37f58e5-1e70-49c2-9437-c035a60b1b3d" providerId="ADAL" clId="{64FC5D54-A24E-4462-8598-C7AAF938B66A}" dt="2019-11-07T08:43:07.672" v="4558" actId="478"/>
          <ac:spMkLst>
            <pc:docMk/>
            <pc:sldMk cId="2731591855" sldId="384"/>
            <ac:spMk id="21" creationId="{D9206FE1-917A-4E4B-B62D-3E2068352E17}"/>
          </ac:spMkLst>
        </pc:spChg>
        <pc:spChg chg="add">
          <ac:chgData name="Paul O'Dowd" userId="f37f58e5-1e70-49c2-9437-c035a60b1b3d" providerId="ADAL" clId="{64FC5D54-A24E-4462-8598-C7AAF938B66A}" dt="2019-11-07T08:43:07.986" v="4559"/>
          <ac:spMkLst>
            <pc:docMk/>
            <pc:sldMk cId="2731591855" sldId="384"/>
            <ac:spMk id="22" creationId="{4DA38D54-F0D5-4650-B7BB-6365100C114F}"/>
          </ac:spMkLst>
        </pc:spChg>
        <pc:picChg chg="add mod">
          <ac:chgData name="Paul O'Dowd" userId="f37f58e5-1e70-49c2-9437-c035a60b1b3d" providerId="ADAL" clId="{64FC5D54-A24E-4462-8598-C7AAF938B66A}" dt="2019-11-07T08:23:59.855" v="3684" actId="1076"/>
          <ac:picMkLst>
            <pc:docMk/>
            <pc:sldMk cId="2731591855" sldId="384"/>
            <ac:picMk id="14" creationId="{9970A0A0-651C-47C7-9773-ED3ECBE3947D}"/>
          </ac:picMkLst>
        </pc:picChg>
      </pc:sldChg>
      <pc:sldChg chg="delSp modSp add del">
        <pc:chgData name="Paul O'Dowd" userId="f37f58e5-1e70-49c2-9437-c035a60b1b3d" providerId="ADAL" clId="{64FC5D54-A24E-4462-8598-C7AAF938B66A}" dt="2019-11-07T08:22:37.614" v="3604" actId="47"/>
        <pc:sldMkLst>
          <pc:docMk/>
          <pc:sldMk cId="3136595901" sldId="384"/>
        </pc:sldMkLst>
        <pc:spChg chg="mod">
          <ac:chgData name="Paul O'Dowd" userId="f37f58e5-1e70-49c2-9437-c035a60b1b3d" providerId="ADAL" clId="{64FC5D54-A24E-4462-8598-C7AAF938B66A}" dt="2019-11-07T08:22:31.170" v="3602" actId="20577"/>
          <ac:spMkLst>
            <pc:docMk/>
            <pc:sldMk cId="3136595901" sldId="384"/>
            <ac:spMk id="2" creationId="{B79A839F-24BD-456C-A0D4-F146FA93C260}"/>
          </ac:spMkLst>
        </pc:spChg>
        <pc:spChg chg="del">
          <ac:chgData name="Paul O'Dowd" userId="f37f58e5-1e70-49c2-9437-c035a60b1b3d" providerId="ADAL" clId="{64FC5D54-A24E-4462-8598-C7AAF938B66A}" dt="2019-11-07T08:22:36.386" v="3603" actId="478"/>
          <ac:spMkLst>
            <pc:docMk/>
            <pc:sldMk cId="3136595901" sldId="384"/>
            <ac:spMk id="3" creationId="{4E9418D5-EED8-47AA-961D-83D52026B3B9}"/>
          </ac:spMkLst>
        </pc:spChg>
      </pc:sldChg>
      <pc:sldChg chg="addSp delSp modSp add">
        <pc:chgData name="Paul O'Dowd" userId="f37f58e5-1e70-49c2-9437-c035a60b1b3d" providerId="ADAL" clId="{64FC5D54-A24E-4462-8598-C7AAF938B66A}" dt="2019-11-07T08:43:02.697" v="4557" actId="20577"/>
        <pc:sldMkLst>
          <pc:docMk/>
          <pc:sldMk cId="854623759" sldId="385"/>
        </pc:sldMkLst>
        <pc:spChg chg="mod">
          <ac:chgData name="Paul O'Dowd" userId="f37f58e5-1e70-49c2-9437-c035a60b1b3d" providerId="ADAL" clId="{64FC5D54-A24E-4462-8598-C7AAF938B66A}" dt="2019-11-07T08:24:58.735" v="3768" actId="1076"/>
          <ac:spMkLst>
            <pc:docMk/>
            <pc:sldMk cId="854623759" sldId="385"/>
            <ac:spMk id="11" creationId="{F5289865-FE29-4843-82F9-8D58E26F6634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17" creationId="{06CA13E6-EB97-4A8A-BCE5-4D4E4D4EEEA2}"/>
          </ac:spMkLst>
        </pc:spChg>
        <pc:spChg chg="del">
          <ac:chgData name="Paul O'Dowd" userId="f37f58e5-1e70-49c2-9437-c035a60b1b3d" providerId="ADAL" clId="{64FC5D54-A24E-4462-8598-C7AAF938B66A}" dt="2019-11-07T08:26:07.548" v="3811" actId="478"/>
          <ac:spMkLst>
            <pc:docMk/>
            <pc:sldMk cId="854623759" sldId="385"/>
            <ac:spMk id="19" creationId="{2887442A-61B1-44DA-A6C9-5D642760F73D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0" creationId="{43D77276-EA0D-4B5B-BE39-E15594A5DF97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1" creationId="{2D60B516-30A0-4C38-B09F-A432B46B5D80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2" creationId="{C6C89673-316C-4553-81D7-B990015CBBB1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3" creationId="{02FC3CDC-58E6-4737-928D-4C8F570C120C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4" creationId="{CC6864FC-7E4B-4AB7-9561-AB96ABF88D86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5" creationId="{35C4EDAE-4139-41E4-8282-D3C4C530B0FE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6" creationId="{38DD1E10-C97F-48C3-B39D-56709234CD41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7" creationId="{AF3564B3-24E7-4CDD-A29D-3121E6AC6D2D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8" creationId="{A2C619B5-17B0-4617-AD69-DDDB2D263740}"/>
          </ac:spMkLst>
        </pc:spChg>
        <pc:spChg chg="add mod">
          <ac:chgData name="Paul O'Dowd" userId="f37f58e5-1e70-49c2-9437-c035a60b1b3d" providerId="ADAL" clId="{64FC5D54-A24E-4462-8598-C7AAF938B66A}" dt="2019-11-07T08:24:54.638" v="3765" actId="164"/>
          <ac:spMkLst>
            <pc:docMk/>
            <pc:sldMk cId="854623759" sldId="385"/>
            <ac:spMk id="29" creationId="{CD9166BD-30CE-4B7D-B409-D9A1EE7C4D13}"/>
          </ac:spMkLst>
        </pc:spChg>
        <pc:spChg chg="add del">
          <ac:chgData name="Paul O'Dowd" userId="f37f58e5-1e70-49c2-9437-c035a60b1b3d" providerId="ADAL" clId="{64FC5D54-A24E-4462-8598-C7AAF938B66A}" dt="2019-11-07T08:27:41.373" v="3881" actId="478"/>
          <ac:spMkLst>
            <pc:docMk/>
            <pc:sldMk cId="854623759" sldId="385"/>
            <ac:spMk id="30" creationId="{FF4B16CA-CD97-465E-BDC9-42FD32E79E2F}"/>
          </ac:spMkLst>
        </pc:spChg>
        <pc:spChg chg="add del">
          <ac:chgData name="Paul O'Dowd" userId="f37f58e5-1e70-49c2-9437-c035a60b1b3d" providerId="ADAL" clId="{64FC5D54-A24E-4462-8598-C7AAF938B66A}" dt="2019-11-07T08:37:21.148" v="4121" actId="478"/>
          <ac:spMkLst>
            <pc:docMk/>
            <pc:sldMk cId="854623759" sldId="385"/>
            <ac:spMk id="31" creationId="{1DF0FD94-8572-415D-822A-1FB216645E5C}"/>
          </ac:spMkLst>
        </pc:spChg>
        <pc:spChg chg="add del">
          <ac:chgData name="Paul O'Dowd" userId="f37f58e5-1e70-49c2-9437-c035a60b1b3d" providerId="ADAL" clId="{64FC5D54-A24E-4462-8598-C7AAF938B66A}" dt="2019-11-07T08:42:53.945" v="4544" actId="478"/>
          <ac:spMkLst>
            <pc:docMk/>
            <pc:sldMk cId="854623759" sldId="385"/>
            <ac:spMk id="32" creationId="{44EFE70E-6CAD-4E98-A6E4-17D1F6EF0C49}"/>
          </ac:spMkLst>
        </pc:spChg>
        <pc:spChg chg="add mod">
          <ac:chgData name="Paul O'Dowd" userId="f37f58e5-1e70-49c2-9437-c035a60b1b3d" providerId="ADAL" clId="{64FC5D54-A24E-4462-8598-C7AAF938B66A}" dt="2019-11-07T08:43:02.697" v="4557" actId="20577"/>
          <ac:spMkLst>
            <pc:docMk/>
            <pc:sldMk cId="854623759" sldId="385"/>
            <ac:spMk id="33" creationId="{F5239F7F-00C5-492B-AD63-C2DE21E1DDAE}"/>
          </ac:spMkLst>
        </pc:spChg>
        <pc:grpChg chg="add mod">
          <ac:chgData name="Paul O'Dowd" userId="f37f58e5-1e70-49c2-9437-c035a60b1b3d" providerId="ADAL" clId="{64FC5D54-A24E-4462-8598-C7AAF938B66A}" dt="2019-11-07T08:24:56.424" v="3766" actId="688"/>
          <ac:grpSpMkLst>
            <pc:docMk/>
            <pc:sldMk cId="854623759" sldId="385"/>
            <ac:grpSpMk id="3" creationId="{997194B6-4A05-42D0-B1B0-95F0D6EBC760}"/>
          </ac:grpSpMkLst>
        </pc:grpChg>
      </pc:sldChg>
      <pc:sldChg chg="addSp delSp modSp add">
        <pc:chgData name="Paul O'Dowd" userId="f37f58e5-1e70-49c2-9437-c035a60b1b3d" providerId="ADAL" clId="{64FC5D54-A24E-4462-8598-C7AAF938B66A}" dt="2019-11-07T08:43:11.890" v="4561"/>
        <pc:sldMkLst>
          <pc:docMk/>
          <pc:sldMk cId="2457977722" sldId="386"/>
        </pc:sldMkLst>
        <pc:spChg chg="mod">
          <ac:chgData name="Paul O'Dowd" userId="f37f58e5-1e70-49c2-9437-c035a60b1b3d" providerId="ADAL" clId="{64FC5D54-A24E-4462-8598-C7AAF938B66A}" dt="2019-11-07T08:25:12.996" v="3775" actId="1076"/>
          <ac:spMkLst>
            <pc:docMk/>
            <pc:sldMk cId="2457977722" sldId="386"/>
            <ac:spMk id="11" creationId="{F5289865-FE29-4843-82F9-8D58E26F6634}"/>
          </ac:spMkLst>
        </pc:spChg>
        <pc:spChg chg="del">
          <ac:chgData name="Paul O'Dowd" userId="f37f58e5-1e70-49c2-9437-c035a60b1b3d" providerId="ADAL" clId="{64FC5D54-A24E-4462-8598-C7AAF938B66A}" dt="2019-11-07T08:26:04.997" v="3810" actId="478"/>
          <ac:spMkLst>
            <pc:docMk/>
            <pc:sldMk cId="2457977722" sldId="386"/>
            <ac:spMk id="19" creationId="{2887442A-61B1-44DA-A6C9-5D642760F73D}"/>
          </ac:spMkLst>
        </pc:spChg>
        <pc:spChg chg="add del">
          <ac:chgData name="Paul O'Dowd" userId="f37f58e5-1e70-49c2-9437-c035a60b1b3d" providerId="ADAL" clId="{64FC5D54-A24E-4462-8598-C7AAF938B66A}" dt="2019-11-07T08:25:07.197" v="3771"/>
          <ac:spMkLst>
            <pc:docMk/>
            <pc:sldMk cId="2457977722" sldId="386"/>
            <ac:spMk id="30" creationId="{622DC625-1BE5-48CE-B7A0-7E2128942EB4}"/>
          </ac:spMkLst>
        </pc:spChg>
        <pc:spChg chg="add del">
          <ac:chgData name="Paul O'Dowd" userId="f37f58e5-1e70-49c2-9437-c035a60b1b3d" providerId="ADAL" clId="{64FC5D54-A24E-4462-8598-C7AAF938B66A}" dt="2019-11-07T08:27:38.149" v="3880" actId="478"/>
          <ac:spMkLst>
            <pc:docMk/>
            <pc:sldMk cId="2457977722" sldId="386"/>
            <ac:spMk id="43" creationId="{45BBEAF4-6B3E-4948-A48C-8DAFA75E1845}"/>
          </ac:spMkLst>
        </pc:spChg>
        <pc:spChg chg="add del">
          <ac:chgData name="Paul O'Dowd" userId="f37f58e5-1e70-49c2-9437-c035a60b1b3d" providerId="ADAL" clId="{64FC5D54-A24E-4462-8598-C7AAF938B66A}" dt="2019-11-07T08:37:25.009" v="4123" actId="478"/>
          <ac:spMkLst>
            <pc:docMk/>
            <pc:sldMk cId="2457977722" sldId="386"/>
            <ac:spMk id="44" creationId="{DDDA4A57-8761-4722-AB88-71F3C1E27150}"/>
          </ac:spMkLst>
        </pc:spChg>
        <pc:spChg chg="add del">
          <ac:chgData name="Paul O'Dowd" userId="f37f58e5-1e70-49c2-9437-c035a60b1b3d" providerId="ADAL" clId="{64FC5D54-A24E-4462-8598-C7AAF938B66A}" dt="2019-11-07T08:43:11.568" v="4560" actId="478"/>
          <ac:spMkLst>
            <pc:docMk/>
            <pc:sldMk cId="2457977722" sldId="386"/>
            <ac:spMk id="45" creationId="{C33B527B-66DC-4624-8BC7-627FAC7263D5}"/>
          </ac:spMkLst>
        </pc:spChg>
        <pc:spChg chg="add">
          <ac:chgData name="Paul O'Dowd" userId="f37f58e5-1e70-49c2-9437-c035a60b1b3d" providerId="ADAL" clId="{64FC5D54-A24E-4462-8598-C7AAF938B66A}" dt="2019-11-07T08:43:11.890" v="4561"/>
          <ac:spMkLst>
            <pc:docMk/>
            <pc:sldMk cId="2457977722" sldId="386"/>
            <ac:spMk id="46" creationId="{55D52C53-B56E-4993-8363-7EE49AA72905}"/>
          </ac:spMkLst>
        </pc:spChg>
        <pc:grpChg chg="add mod">
          <ac:chgData name="Paul O'Dowd" userId="f37f58e5-1e70-49c2-9437-c035a60b1b3d" providerId="ADAL" clId="{64FC5D54-A24E-4462-8598-C7AAF938B66A}" dt="2019-11-07T08:25:19.824" v="3779" actId="1076"/>
          <ac:grpSpMkLst>
            <pc:docMk/>
            <pc:sldMk cId="2457977722" sldId="386"/>
            <ac:grpSpMk id="31" creationId="{A557BA15-EE5B-4BE6-A484-2C2EBD16E072}"/>
          </ac:grpSpMkLst>
        </pc:grpChg>
      </pc:sldChg>
      <pc:sldChg chg="addSp delSp modSp add">
        <pc:chgData name="Paul O'Dowd" userId="f37f58e5-1e70-49c2-9437-c035a60b1b3d" providerId="ADAL" clId="{64FC5D54-A24E-4462-8598-C7AAF938B66A}" dt="2019-11-07T08:43:15.251" v="4563"/>
        <pc:sldMkLst>
          <pc:docMk/>
          <pc:sldMk cId="3417940969" sldId="387"/>
        </pc:sldMkLst>
        <pc:spChg chg="del mod">
          <ac:chgData name="Paul O'Dowd" userId="f37f58e5-1e70-49c2-9437-c035a60b1b3d" providerId="ADAL" clId="{64FC5D54-A24E-4462-8598-C7AAF938B66A}" dt="2019-11-07T08:37:28.973" v="4125" actId="478"/>
          <ac:spMkLst>
            <pc:docMk/>
            <pc:sldMk cId="3417940969" sldId="387"/>
            <ac:spMk id="19" creationId="{2887442A-61B1-44DA-A6C9-5D642760F73D}"/>
          </ac:spMkLst>
        </pc:spChg>
        <pc:spChg chg="add mod">
          <ac:chgData name="Paul O'Dowd" userId="f37f58e5-1e70-49c2-9437-c035a60b1b3d" providerId="ADAL" clId="{64FC5D54-A24E-4462-8598-C7AAF938B66A}" dt="2019-11-07T08:25:49.128" v="3807" actId="1076"/>
          <ac:spMkLst>
            <pc:docMk/>
            <pc:sldMk cId="3417940969" sldId="387"/>
            <ac:spMk id="55" creationId="{08441B71-7EDA-446D-AAE1-3E0EF69EA524}"/>
          </ac:spMkLst>
        </pc:spChg>
        <pc:spChg chg="add del">
          <ac:chgData name="Paul O'Dowd" userId="f37f58e5-1e70-49c2-9437-c035a60b1b3d" providerId="ADAL" clId="{64FC5D54-A24E-4462-8598-C7AAF938B66A}" dt="2019-11-07T08:43:14.985" v="4562" actId="478"/>
          <ac:spMkLst>
            <pc:docMk/>
            <pc:sldMk cId="3417940969" sldId="387"/>
            <ac:spMk id="56" creationId="{E65C425E-2577-4572-AFD3-2ACCF73851D9}"/>
          </ac:spMkLst>
        </pc:spChg>
        <pc:spChg chg="add">
          <ac:chgData name="Paul O'Dowd" userId="f37f58e5-1e70-49c2-9437-c035a60b1b3d" providerId="ADAL" clId="{64FC5D54-A24E-4462-8598-C7AAF938B66A}" dt="2019-11-07T08:43:15.251" v="4563"/>
          <ac:spMkLst>
            <pc:docMk/>
            <pc:sldMk cId="3417940969" sldId="387"/>
            <ac:spMk id="57" creationId="{1B843E40-7584-4142-B55B-D204DF913D5E}"/>
          </ac:spMkLst>
        </pc:spChg>
        <pc:grpChg chg="add mod">
          <ac:chgData name="Paul O'Dowd" userId="f37f58e5-1e70-49c2-9437-c035a60b1b3d" providerId="ADAL" clId="{64FC5D54-A24E-4462-8598-C7AAF938B66A}" dt="2019-11-07T08:25:30.590" v="3805" actId="1037"/>
          <ac:grpSpMkLst>
            <pc:docMk/>
            <pc:sldMk cId="3417940969" sldId="387"/>
            <ac:grpSpMk id="43" creationId="{B96444E8-B539-4884-898E-0036F7D05377}"/>
          </ac:grpSpMkLst>
        </pc:grpChg>
      </pc:sldChg>
      <pc:sldChg chg="add del">
        <pc:chgData name="Paul O'Dowd" userId="f37f58e5-1e70-49c2-9437-c035a60b1b3d" providerId="ADAL" clId="{64FC5D54-A24E-4462-8598-C7AAF938B66A}" dt="2019-11-07T08:27:59.437" v="3888" actId="47"/>
        <pc:sldMkLst>
          <pc:docMk/>
          <pc:sldMk cId="1275983746" sldId="388"/>
        </pc:sldMkLst>
      </pc:sldChg>
      <pc:sldChg chg="add del">
        <pc:chgData name="Paul O'Dowd" userId="f37f58e5-1e70-49c2-9437-c035a60b1b3d" providerId="ADAL" clId="{64FC5D54-A24E-4462-8598-C7AAF938B66A}" dt="2019-11-07T08:28:59.899" v="3931" actId="47"/>
        <pc:sldMkLst>
          <pc:docMk/>
          <pc:sldMk cId="3372485277" sldId="389"/>
        </pc:sldMkLst>
      </pc:sldChg>
      <pc:sldChg chg="addSp delSp modSp add ord">
        <pc:chgData name="Paul O'Dowd" userId="f37f58e5-1e70-49c2-9437-c035a60b1b3d" providerId="ADAL" clId="{64FC5D54-A24E-4462-8598-C7AAF938B66A}" dt="2019-11-07T08:44:49.582" v="4638" actId="1076"/>
        <pc:sldMkLst>
          <pc:docMk/>
          <pc:sldMk cId="1776591393" sldId="390"/>
        </pc:sldMkLst>
        <pc:spChg chg="mod">
          <ac:chgData name="Paul O'Dowd" userId="f37f58e5-1e70-49c2-9437-c035a60b1b3d" providerId="ADAL" clId="{64FC5D54-A24E-4462-8598-C7AAF938B66A}" dt="2019-11-07T08:28:10.390" v="3914" actId="20577"/>
          <ac:spMkLst>
            <pc:docMk/>
            <pc:sldMk cId="1776591393" sldId="390"/>
            <ac:spMk id="2" creationId="{0A7F4EDD-6E5C-4347-9CF2-6B8D19C79B14}"/>
          </ac:spMkLst>
        </pc:spChg>
        <pc:spChg chg="del">
          <ac:chgData name="Paul O'Dowd" userId="f37f58e5-1e70-49c2-9437-c035a60b1b3d" providerId="ADAL" clId="{64FC5D54-A24E-4462-8598-C7AAF938B66A}" dt="2019-11-07T08:28:12.654" v="3915" actId="478"/>
          <ac:spMkLst>
            <pc:docMk/>
            <pc:sldMk cId="1776591393" sldId="390"/>
            <ac:spMk id="3" creationId="{6917B384-6439-419C-BE0D-91202AE3B7D8}"/>
          </ac:spMkLst>
        </pc:spChg>
        <pc:spChg chg="add mod">
          <ac:chgData name="Paul O'Dowd" userId="f37f58e5-1e70-49c2-9437-c035a60b1b3d" providerId="ADAL" clId="{64FC5D54-A24E-4462-8598-C7AAF938B66A}" dt="2019-11-07T08:29:33.395" v="3944" actId="1076"/>
          <ac:spMkLst>
            <pc:docMk/>
            <pc:sldMk cId="1776591393" sldId="390"/>
            <ac:spMk id="5" creationId="{F6BC5556-FFA8-4CBC-9274-816EE1CDCCE1}"/>
          </ac:spMkLst>
        </pc:spChg>
        <pc:spChg chg="add del mod">
          <ac:chgData name="Paul O'Dowd" userId="f37f58e5-1e70-49c2-9437-c035a60b1b3d" providerId="ADAL" clId="{64FC5D54-A24E-4462-8598-C7AAF938B66A}" dt="2019-11-07T08:30:00.911" v="3955" actId="478"/>
          <ac:spMkLst>
            <pc:docMk/>
            <pc:sldMk cId="1776591393" sldId="390"/>
            <ac:spMk id="6" creationId="{A4D6A398-EE24-440F-9A40-570E9BBAA168}"/>
          </ac:spMkLst>
        </pc:spChg>
        <pc:spChg chg="add mod">
          <ac:chgData name="Paul O'Dowd" userId="f37f58e5-1e70-49c2-9437-c035a60b1b3d" providerId="ADAL" clId="{64FC5D54-A24E-4462-8598-C7AAF938B66A}" dt="2019-11-07T08:29:47.538" v="3948" actId="1076"/>
          <ac:spMkLst>
            <pc:docMk/>
            <pc:sldMk cId="1776591393" sldId="390"/>
            <ac:spMk id="7" creationId="{C2094B06-788D-471E-AA36-5CC2CE29AF6F}"/>
          </ac:spMkLst>
        </pc:spChg>
        <pc:spChg chg="add mod">
          <ac:chgData name="Paul O'Dowd" userId="f37f58e5-1e70-49c2-9437-c035a60b1b3d" providerId="ADAL" clId="{64FC5D54-A24E-4462-8598-C7AAF938B66A}" dt="2019-11-07T08:29:53.340" v="3950" actId="1076"/>
          <ac:spMkLst>
            <pc:docMk/>
            <pc:sldMk cId="1776591393" sldId="390"/>
            <ac:spMk id="8" creationId="{321AABA2-F4C3-4C55-8731-EA6DF2ADE99B}"/>
          </ac:spMkLst>
        </pc:spChg>
        <pc:spChg chg="add mod">
          <ac:chgData name="Paul O'Dowd" userId="f37f58e5-1e70-49c2-9437-c035a60b1b3d" providerId="ADAL" clId="{64FC5D54-A24E-4462-8598-C7AAF938B66A}" dt="2019-11-07T08:29:55.554" v="3952" actId="1076"/>
          <ac:spMkLst>
            <pc:docMk/>
            <pc:sldMk cId="1776591393" sldId="390"/>
            <ac:spMk id="9" creationId="{90542EEF-D961-4379-85D0-B6E0FA98E008}"/>
          </ac:spMkLst>
        </pc:spChg>
        <pc:spChg chg="add mod">
          <ac:chgData name="Paul O'Dowd" userId="f37f58e5-1e70-49c2-9437-c035a60b1b3d" providerId="ADAL" clId="{64FC5D54-A24E-4462-8598-C7AAF938B66A}" dt="2019-11-07T08:29:59.435" v="3954" actId="1076"/>
          <ac:spMkLst>
            <pc:docMk/>
            <pc:sldMk cId="1776591393" sldId="390"/>
            <ac:spMk id="10" creationId="{58D97C79-AAA0-4F3E-9FDF-BE00DE315680}"/>
          </ac:spMkLst>
        </pc:spChg>
        <pc:spChg chg="add mod">
          <ac:chgData name="Paul O'Dowd" userId="f37f58e5-1e70-49c2-9437-c035a60b1b3d" providerId="ADAL" clId="{64FC5D54-A24E-4462-8598-C7AAF938B66A}" dt="2019-11-07T08:30:05.267" v="3957" actId="1076"/>
          <ac:spMkLst>
            <pc:docMk/>
            <pc:sldMk cId="1776591393" sldId="390"/>
            <ac:spMk id="11" creationId="{6571EFD0-234D-4847-9413-D44819557E79}"/>
          </ac:spMkLst>
        </pc:spChg>
        <pc:spChg chg="add mod ord">
          <ac:chgData name="Paul O'Dowd" userId="f37f58e5-1e70-49c2-9437-c035a60b1b3d" providerId="ADAL" clId="{64FC5D54-A24E-4462-8598-C7AAF938B66A}" dt="2019-11-07T08:31:51.431" v="3973" actId="167"/>
          <ac:spMkLst>
            <pc:docMk/>
            <pc:sldMk cId="1776591393" sldId="390"/>
            <ac:spMk id="12" creationId="{96ED5CC2-DF9A-4651-8D59-CFE6CC3956E9}"/>
          </ac:spMkLst>
        </pc:spChg>
        <pc:spChg chg="add mod ord">
          <ac:chgData name="Paul O'Dowd" userId="f37f58e5-1e70-49c2-9437-c035a60b1b3d" providerId="ADAL" clId="{64FC5D54-A24E-4462-8598-C7AAF938B66A}" dt="2019-11-07T08:31:51.431" v="3973" actId="167"/>
          <ac:spMkLst>
            <pc:docMk/>
            <pc:sldMk cId="1776591393" sldId="390"/>
            <ac:spMk id="13" creationId="{E3981060-EBBF-4F5C-AB55-F4FCD1F51AB9}"/>
          </ac:spMkLst>
        </pc:spChg>
        <pc:spChg chg="add mod ord">
          <ac:chgData name="Paul O'Dowd" userId="f37f58e5-1e70-49c2-9437-c035a60b1b3d" providerId="ADAL" clId="{64FC5D54-A24E-4462-8598-C7AAF938B66A}" dt="2019-11-07T08:31:51.431" v="3973" actId="167"/>
          <ac:spMkLst>
            <pc:docMk/>
            <pc:sldMk cId="1776591393" sldId="390"/>
            <ac:spMk id="14" creationId="{40BE2E81-2D76-4E1F-9AE6-CD02C919A061}"/>
          </ac:spMkLst>
        </pc:spChg>
        <pc:spChg chg="add mod">
          <ac:chgData name="Paul O'Dowd" userId="f37f58e5-1e70-49c2-9437-c035a60b1b3d" providerId="ADAL" clId="{64FC5D54-A24E-4462-8598-C7AAF938B66A}" dt="2019-11-07T08:32:55.535" v="3991" actId="2085"/>
          <ac:spMkLst>
            <pc:docMk/>
            <pc:sldMk cId="1776591393" sldId="390"/>
            <ac:spMk id="17" creationId="{01BAA630-44D0-4508-9F5C-A1E0219BC434}"/>
          </ac:spMkLst>
        </pc:spChg>
        <pc:spChg chg="add mod">
          <ac:chgData name="Paul O'Dowd" userId="f37f58e5-1e70-49c2-9437-c035a60b1b3d" providerId="ADAL" clId="{64FC5D54-A24E-4462-8598-C7AAF938B66A}" dt="2019-11-07T08:32:55.535" v="3991" actId="2085"/>
          <ac:spMkLst>
            <pc:docMk/>
            <pc:sldMk cId="1776591393" sldId="390"/>
            <ac:spMk id="18" creationId="{7A89EEDF-2A1B-4024-9A18-FCC8F99B07A5}"/>
          </ac:spMkLst>
        </pc:spChg>
        <pc:spChg chg="add mod">
          <ac:chgData name="Paul O'Dowd" userId="f37f58e5-1e70-49c2-9437-c035a60b1b3d" providerId="ADAL" clId="{64FC5D54-A24E-4462-8598-C7AAF938B66A}" dt="2019-11-07T08:32:55.535" v="3991" actId="2085"/>
          <ac:spMkLst>
            <pc:docMk/>
            <pc:sldMk cId="1776591393" sldId="390"/>
            <ac:spMk id="19" creationId="{145CA557-B3D8-4CC0-A9A7-7D311C455E4B}"/>
          </ac:spMkLst>
        </pc:spChg>
        <pc:spChg chg="add mod">
          <ac:chgData name="Paul O'Dowd" userId="f37f58e5-1e70-49c2-9437-c035a60b1b3d" providerId="ADAL" clId="{64FC5D54-A24E-4462-8598-C7AAF938B66A}" dt="2019-11-07T08:33:17.261" v="4002" actId="1076"/>
          <ac:spMkLst>
            <pc:docMk/>
            <pc:sldMk cId="1776591393" sldId="390"/>
            <ac:spMk id="20" creationId="{E99954C1-77D2-4AA1-8FB3-8A8861B4D66C}"/>
          </ac:spMkLst>
        </pc:spChg>
        <pc:spChg chg="add mod">
          <ac:chgData name="Paul O'Dowd" userId="f37f58e5-1e70-49c2-9437-c035a60b1b3d" providerId="ADAL" clId="{64FC5D54-A24E-4462-8598-C7AAF938B66A}" dt="2019-11-07T08:33:18.678" v="4003" actId="1076"/>
          <ac:spMkLst>
            <pc:docMk/>
            <pc:sldMk cId="1776591393" sldId="390"/>
            <ac:spMk id="21" creationId="{4D0D07B4-5603-416C-9C53-70B49205876C}"/>
          </ac:spMkLst>
        </pc:spChg>
        <pc:spChg chg="add mod">
          <ac:chgData name="Paul O'Dowd" userId="f37f58e5-1e70-49c2-9437-c035a60b1b3d" providerId="ADAL" clId="{64FC5D54-A24E-4462-8598-C7AAF938B66A}" dt="2019-11-07T08:34:11.646" v="4023" actId="14100"/>
          <ac:spMkLst>
            <pc:docMk/>
            <pc:sldMk cId="1776591393" sldId="390"/>
            <ac:spMk id="22" creationId="{88C83CC1-BE63-48B1-BEB1-0CEBD9F80676}"/>
          </ac:spMkLst>
        </pc:spChg>
        <pc:spChg chg="add mod">
          <ac:chgData name="Paul O'Dowd" userId="f37f58e5-1e70-49c2-9437-c035a60b1b3d" providerId="ADAL" clId="{64FC5D54-A24E-4462-8598-C7AAF938B66A}" dt="2019-11-07T08:33:21.341" v="4004" actId="1076"/>
          <ac:spMkLst>
            <pc:docMk/>
            <pc:sldMk cId="1776591393" sldId="390"/>
            <ac:spMk id="23" creationId="{69D4EDF6-4B0D-4D39-AAA1-2D4B905EC6CA}"/>
          </ac:spMkLst>
        </pc:spChg>
        <pc:spChg chg="add mod">
          <ac:chgData name="Paul O'Dowd" userId="f37f58e5-1e70-49c2-9437-c035a60b1b3d" providerId="ADAL" clId="{64FC5D54-A24E-4462-8598-C7AAF938B66A}" dt="2019-11-07T08:33:34.114" v="4009" actId="1035"/>
          <ac:spMkLst>
            <pc:docMk/>
            <pc:sldMk cId="1776591393" sldId="390"/>
            <ac:spMk id="24" creationId="{DA89C019-CEA3-4E29-9EF9-7EE18ACC8E68}"/>
          </ac:spMkLst>
        </pc:spChg>
        <pc:spChg chg="add mod">
          <ac:chgData name="Paul O'Dowd" userId="f37f58e5-1e70-49c2-9437-c035a60b1b3d" providerId="ADAL" clId="{64FC5D54-A24E-4462-8598-C7AAF938B66A}" dt="2019-11-07T08:33:47.061" v="4013" actId="14100"/>
          <ac:spMkLst>
            <pc:docMk/>
            <pc:sldMk cId="1776591393" sldId="390"/>
            <ac:spMk id="25" creationId="{050DE90C-854B-45B5-8ABA-EC91B8A74392}"/>
          </ac:spMkLst>
        </pc:spChg>
        <pc:spChg chg="add mod">
          <ac:chgData name="Paul O'Dowd" userId="f37f58e5-1e70-49c2-9437-c035a60b1b3d" providerId="ADAL" clId="{64FC5D54-A24E-4462-8598-C7AAF938B66A}" dt="2019-11-07T08:33:51.958" v="4015" actId="1076"/>
          <ac:spMkLst>
            <pc:docMk/>
            <pc:sldMk cId="1776591393" sldId="390"/>
            <ac:spMk id="26" creationId="{7751B855-9446-4EFA-BB6F-51E073F17983}"/>
          </ac:spMkLst>
        </pc:spChg>
        <pc:spChg chg="add mod">
          <ac:chgData name="Paul O'Dowd" userId="f37f58e5-1e70-49c2-9437-c035a60b1b3d" providerId="ADAL" clId="{64FC5D54-A24E-4462-8598-C7AAF938B66A}" dt="2019-11-07T08:33:58.638" v="4018" actId="14100"/>
          <ac:spMkLst>
            <pc:docMk/>
            <pc:sldMk cId="1776591393" sldId="390"/>
            <ac:spMk id="27" creationId="{E811005C-C49E-4A16-9DA1-51674B3903B4}"/>
          </ac:spMkLst>
        </pc:spChg>
        <pc:spChg chg="add mod">
          <ac:chgData name="Paul O'Dowd" userId="f37f58e5-1e70-49c2-9437-c035a60b1b3d" providerId="ADAL" clId="{64FC5D54-A24E-4462-8598-C7AAF938B66A}" dt="2019-11-07T08:34:06.315" v="4022" actId="1038"/>
          <ac:spMkLst>
            <pc:docMk/>
            <pc:sldMk cId="1776591393" sldId="390"/>
            <ac:spMk id="28" creationId="{F0168953-B5C5-442D-8543-95AECBEFED8A}"/>
          </ac:spMkLst>
        </pc:spChg>
        <pc:spChg chg="add mod">
          <ac:chgData name="Paul O'Dowd" userId="f37f58e5-1e70-49c2-9437-c035a60b1b3d" providerId="ADAL" clId="{64FC5D54-A24E-4462-8598-C7AAF938B66A}" dt="2019-11-07T08:34:18.934" v="4024" actId="11529"/>
          <ac:spMkLst>
            <pc:docMk/>
            <pc:sldMk cId="1776591393" sldId="390"/>
            <ac:spMk id="29" creationId="{AA7BA770-0A9F-4B58-9BC7-02CD6C94BEB0}"/>
          </ac:spMkLst>
        </pc:spChg>
        <pc:spChg chg="add mod">
          <ac:chgData name="Paul O'Dowd" userId="f37f58e5-1e70-49c2-9437-c035a60b1b3d" providerId="ADAL" clId="{64FC5D54-A24E-4462-8598-C7AAF938B66A}" dt="2019-11-07T08:34:36.446" v="4031" actId="255"/>
          <ac:spMkLst>
            <pc:docMk/>
            <pc:sldMk cId="1776591393" sldId="390"/>
            <ac:spMk id="30" creationId="{0FFEAF2F-C029-49CF-8BD6-FC13A89D1936}"/>
          </ac:spMkLst>
        </pc:spChg>
        <pc:spChg chg="add mod">
          <ac:chgData name="Paul O'Dowd" userId="f37f58e5-1e70-49c2-9437-c035a60b1b3d" providerId="ADAL" clId="{64FC5D54-A24E-4462-8598-C7AAF938B66A}" dt="2019-11-07T08:34:43.444" v="4034" actId="20577"/>
          <ac:spMkLst>
            <pc:docMk/>
            <pc:sldMk cId="1776591393" sldId="390"/>
            <ac:spMk id="31" creationId="{CF0C811B-4229-429B-B462-95B983510F16}"/>
          </ac:spMkLst>
        </pc:spChg>
        <pc:spChg chg="add mod">
          <ac:chgData name="Paul O'Dowd" userId="f37f58e5-1e70-49c2-9437-c035a60b1b3d" providerId="ADAL" clId="{64FC5D54-A24E-4462-8598-C7AAF938B66A}" dt="2019-11-07T08:34:50.732" v="4037" actId="20577"/>
          <ac:spMkLst>
            <pc:docMk/>
            <pc:sldMk cId="1776591393" sldId="390"/>
            <ac:spMk id="32" creationId="{95216A71-294D-4927-AD24-41BC433182A2}"/>
          </ac:spMkLst>
        </pc:spChg>
        <pc:spChg chg="add mod">
          <ac:chgData name="Paul O'Dowd" userId="f37f58e5-1e70-49c2-9437-c035a60b1b3d" providerId="ADAL" clId="{64FC5D54-A24E-4462-8598-C7AAF938B66A}" dt="2019-11-07T08:35:14.411" v="4042" actId="1076"/>
          <ac:spMkLst>
            <pc:docMk/>
            <pc:sldMk cId="1776591393" sldId="390"/>
            <ac:spMk id="33" creationId="{B711E9A6-DF6A-40C5-B80F-A7DF604C3F5D}"/>
          </ac:spMkLst>
        </pc:spChg>
        <pc:spChg chg="add mod">
          <ac:chgData name="Paul O'Dowd" userId="f37f58e5-1e70-49c2-9437-c035a60b1b3d" providerId="ADAL" clId="{64FC5D54-A24E-4462-8598-C7AAF938B66A}" dt="2019-11-07T08:44:49.582" v="4638" actId="1076"/>
          <ac:spMkLst>
            <pc:docMk/>
            <pc:sldMk cId="1776591393" sldId="390"/>
            <ac:spMk id="34" creationId="{69EA9E9C-8DD7-4A7D-9788-89768B97AC96}"/>
          </ac:spMkLst>
        </pc:spChg>
        <pc:picChg chg="add mod">
          <ac:chgData name="Paul O'Dowd" userId="f37f58e5-1e70-49c2-9437-c035a60b1b3d" providerId="ADAL" clId="{64FC5D54-A24E-4462-8598-C7AAF938B66A}" dt="2019-11-07T08:29:33.395" v="3944" actId="1076"/>
          <ac:picMkLst>
            <pc:docMk/>
            <pc:sldMk cId="1776591393" sldId="390"/>
            <ac:picMk id="4" creationId="{DDA9E7FF-53E9-49C5-AD27-4915F9B4E321}"/>
          </ac:picMkLst>
        </pc:picChg>
        <pc:cxnChg chg="add mod">
          <ac:chgData name="Paul O'Dowd" userId="f37f58e5-1e70-49c2-9437-c035a60b1b3d" providerId="ADAL" clId="{64FC5D54-A24E-4462-8598-C7AAF938B66A}" dt="2019-11-07T08:32:12.404" v="3977" actId="1076"/>
          <ac:cxnSpMkLst>
            <pc:docMk/>
            <pc:sldMk cId="1776591393" sldId="390"/>
            <ac:cxnSpMk id="16" creationId="{9D74ECC2-560B-4AD4-BD10-C72B94366C88}"/>
          </ac:cxnSpMkLst>
        </pc:cxnChg>
      </pc:sldChg>
      <pc:sldChg chg="addSp modSp add">
        <pc:chgData name="Paul O'Dowd" userId="f37f58e5-1e70-49c2-9437-c035a60b1b3d" providerId="ADAL" clId="{64FC5D54-A24E-4462-8598-C7AAF938B66A}" dt="2019-11-07T08:44:08.364" v="4573" actId="1076"/>
        <pc:sldMkLst>
          <pc:docMk/>
          <pc:sldMk cId="2938160104" sldId="391"/>
        </pc:sldMkLst>
        <pc:spChg chg="mod ord">
          <ac:chgData name="Paul O'Dowd" userId="f37f58e5-1e70-49c2-9437-c035a60b1b3d" providerId="ADAL" clId="{64FC5D54-A24E-4462-8598-C7AAF938B66A}" dt="2019-11-07T08:44:01.577" v="4571" actId="167"/>
          <ac:spMkLst>
            <pc:docMk/>
            <pc:sldMk cId="2938160104" sldId="391"/>
            <ac:spMk id="3" creationId="{F8112743-A2BA-44C5-B130-87D67E1E54D3}"/>
          </ac:spMkLst>
        </pc:spChg>
        <pc:spChg chg="mod">
          <ac:chgData name="Paul O'Dowd" userId="f37f58e5-1e70-49c2-9437-c035a60b1b3d" providerId="ADAL" clId="{64FC5D54-A24E-4462-8598-C7AAF938B66A}" dt="2019-11-07T08:44:08.364" v="4573" actId="1076"/>
          <ac:spMkLst>
            <pc:docMk/>
            <pc:sldMk cId="2938160104" sldId="391"/>
            <ac:spMk id="4" creationId="{24FE1C14-627F-4A43-AB35-AF946C7C7188}"/>
          </ac:spMkLst>
        </pc:spChg>
        <pc:spChg chg="add mod ord">
          <ac:chgData name="Paul O'Dowd" userId="f37f58e5-1e70-49c2-9437-c035a60b1b3d" providerId="ADAL" clId="{64FC5D54-A24E-4462-8598-C7AAF938B66A}" dt="2019-11-07T08:44:05.307" v="4572" actId="167"/>
          <ac:spMkLst>
            <pc:docMk/>
            <pc:sldMk cId="2938160104" sldId="391"/>
            <ac:spMk id="6" creationId="{30806057-016F-4DEF-8A03-529282C63E4B}"/>
          </ac:spMkLst>
        </pc:spChg>
      </pc:sldChg>
      <pc:sldChg chg="addSp delSp modSp add">
        <pc:chgData name="Paul O'Dowd" userId="f37f58e5-1e70-49c2-9437-c035a60b1b3d" providerId="ADAL" clId="{64FC5D54-A24E-4462-8598-C7AAF938B66A}" dt="2019-11-07T09:35:35.153" v="6309" actId="1076"/>
        <pc:sldMkLst>
          <pc:docMk/>
          <pc:sldMk cId="2706457186" sldId="392"/>
        </pc:sldMkLst>
        <pc:spChg chg="mod">
          <ac:chgData name="Paul O'Dowd" userId="f37f58e5-1e70-49c2-9437-c035a60b1b3d" providerId="ADAL" clId="{64FC5D54-A24E-4462-8598-C7AAF938B66A}" dt="2019-11-07T08:36:05.020" v="4047" actId="20577"/>
          <ac:spMkLst>
            <pc:docMk/>
            <pc:sldMk cId="2706457186" sldId="392"/>
            <ac:spMk id="2" creationId="{6691C582-4404-49A7-9332-E84252F4945A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4" creationId="{05B291BE-8753-42D7-B96C-7DCE0321CE8C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5" creationId="{969D22C6-C7D2-421E-A1FC-0F1837A8656E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6" creationId="{DEFCEED3-6C4B-4798-8983-7FA126952728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7" creationId="{4CF82A9F-B2DF-4EED-921C-D28C0FB5E558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8" creationId="{0D9254C1-7C0A-443A-8865-059333DF0604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9" creationId="{903E4CA4-C351-4F3E-BE94-A178CDBA4298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10" creationId="{2EFC03CF-BEE1-4F88-A10E-CDC1FFB665C6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11" creationId="{F5289865-FE29-4843-82F9-8D58E26F6634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12" creationId="{5A9A276A-0DFE-4D75-B5A8-8CD74D9A6949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13" creationId="{04A6F57A-6088-4D9B-BD8B-A8EBE1837DB6}"/>
          </ac:spMkLst>
        </pc:spChg>
        <pc:spChg chg="del">
          <ac:chgData name="Paul O'Dowd" userId="f37f58e5-1e70-49c2-9437-c035a60b1b3d" providerId="ADAL" clId="{64FC5D54-A24E-4462-8598-C7AAF938B66A}" dt="2019-11-07T08:36:24.956" v="4093" actId="478"/>
          <ac:spMkLst>
            <pc:docMk/>
            <pc:sldMk cId="2706457186" sldId="392"/>
            <ac:spMk id="15" creationId="{20CA0CBB-12F5-48BD-A7A8-553E4246E245}"/>
          </ac:spMkLst>
        </pc:spChg>
        <pc:spChg chg="add mod">
          <ac:chgData name="Paul O'Dowd" userId="f37f58e5-1e70-49c2-9437-c035a60b1b3d" providerId="ADAL" clId="{64FC5D54-A24E-4462-8598-C7AAF938B66A}" dt="2019-11-07T09:35:35.153" v="6309" actId="1076"/>
          <ac:spMkLst>
            <pc:docMk/>
            <pc:sldMk cId="2706457186" sldId="392"/>
            <ac:spMk id="16" creationId="{1399C1FA-B447-4FA0-8BFB-1950211179E0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18" creationId="{A84199D8-DC6A-4A41-BD8E-3E40FE73FE15}"/>
          </ac:spMkLst>
        </pc:spChg>
        <pc:spChg chg="del mod">
          <ac:chgData name="Paul O'Dowd" userId="f37f58e5-1e70-49c2-9437-c035a60b1b3d" providerId="ADAL" clId="{64FC5D54-A24E-4462-8598-C7AAF938B66A}" dt="2019-11-07T08:37:37.245" v="4127" actId="478"/>
          <ac:spMkLst>
            <pc:docMk/>
            <pc:sldMk cId="2706457186" sldId="392"/>
            <ac:spMk id="19" creationId="{2887442A-61B1-44DA-A6C9-5D642760F73D}"/>
          </ac:spMkLst>
        </pc:spChg>
        <pc:spChg chg="del">
          <ac:chgData name="Paul O'Dowd" userId="f37f58e5-1e70-49c2-9437-c035a60b1b3d" providerId="ADAL" clId="{64FC5D54-A24E-4462-8598-C7AAF938B66A}" dt="2019-11-07T08:36:21.277" v="4092" actId="478"/>
          <ac:spMkLst>
            <pc:docMk/>
            <pc:sldMk cId="2706457186" sldId="392"/>
            <ac:spMk id="55" creationId="{08441B71-7EDA-446D-AAE1-3E0EF69EA524}"/>
          </ac:spMkLst>
        </pc:spChg>
        <pc:spChg chg="add del mod">
          <ac:chgData name="Paul O'Dowd" userId="f37f58e5-1e70-49c2-9437-c035a60b1b3d" providerId="ADAL" clId="{64FC5D54-A24E-4462-8598-C7AAF938B66A}" dt="2019-11-07T09:34:14.956" v="6190" actId="478"/>
          <ac:spMkLst>
            <pc:docMk/>
            <pc:sldMk cId="2706457186" sldId="392"/>
            <ac:spMk id="57" creationId="{7E93F5F5-64A5-4E64-A016-25A205C32DB4}"/>
          </ac:spMkLst>
        </pc:spChg>
        <pc:grpChg chg="del">
          <ac:chgData name="Paul O'Dowd" userId="f37f58e5-1e70-49c2-9437-c035a60b1b3d" providerId="ADAL" clId="{64FC5D54-A24E-4462-8598-C7AAF938B66A}" dt="2019-11-07T08:36:21.277" v="4092" actId="478"/>
          <ac:grpSpMkLst>
            <pc:docMk/>
            <pc:sldMk cId="2706457186" sldId="392"/>
            <ac:grpSpMk id="3" creationId="{997194B6-4A05-42D0-B1B0-95F0D6EBC760}"/>
          </ac:grpSpMkLst>
        </pc:grpChg>
        <pc:grpChg chg="del">
          <ac:chgData name="Paul O'Dowd" userId="f37f58e5-1e70-49c2-9437-c035a60b1b3d" providerId="ADAL" clId="{64FC5D54-A24E-4462-8598-C7AAF938B66A}" dt="2019-11-07T08:36:21.277" v="4092" actId="478"/>
          <ac:grpSpMkLst>
            <pc:docMk/>
            <pc:sldMk cId="2706457186" sldId="392"/>
            <ac:grpSpMk id="31" creationId="{A557BA15-EE5B-4BE6-A484-2C2EBD16E072}"/>
          </ac:grpSpMkLst>
        </pc:grpChg>
        <pc:grpChg chg="del">
          <ac:chgData name="Paul O'Dowd" userId="f37f58e5-1e70-49c2-9437-c035a60b1b3d" providerId="ADAL" clId="{64FC5D54-A24E-4462-8598-C7AAF938B66A}" dt="2019-11-07T08:36:21.277" v="4092" actId="478"/>
          <ac:grpSpMkLst>
            <pc:docMk/>
            <pc:sldMk cId="2706457186" sldId="392"/>
            <ac:grpSpMk id="43" creationId="{B96444E8-B539-4884-898E-0036F7D05377}"/>
          </ac:grpSpMkLst>
        </pc:grpChg>
        <pc:picChg chg="mod">
          <ac:chgData name="Paul O'Dowd" userId="f37f58e5-1e70-49c2-9437-c035a60b1b3d" providerId="ADAL" clId="{64FC5D54-A24E-4462-8598-C7AAF938B66A}" dt="2019-11-07T09:35:07.757" v="6227" actId="1037"/>
          <ac:picMkLst>
            <pc:docMk/>
            <pc:sldMk cId="2706457186" sldId="392"/>
            <ac:picMk id="14" creationId="{9970A0A0-651C-47C7-9773-ED3ECBE3947D}"/>
          </ac:picMkLst>
        </pc:picChg>
        <pc:picChg chg="add mod ord">
          <ac:chgData name="Paul O'Dowd" userId="f37f58e5-1e70-49c2-9437-c035a60b1b3d" providerId="ADAL" clId="{64FC5D54-A24E-4462-8598-C7AAF938B66A}" dt="2019-11-07T09:35:07.757" v="6227" actId="1037"/>
          <ac:picMkLst>
            <pc:docMk/>
            <pc:sldMk cId="2706457186" sldId="392"/>
            <ac:picMk id="56" creationId="{8E2EAC93-1CFE-4B41-87A7-43E50CCFF709}"/>
          </ac:picMkLst>
        </pc:picChg>
        <pc:picChg chg="add mod">
          <ac:chgData name="Paul O'Dowd" userId="f37f58e5-1e70-49c2-9437-c035a60b1b3d" providerId="ADAL" clId="{64FC5D54-A24E-4462-8598-C7AAF938B66A}" dt="2019-11-07T09:35:07.757" v="6227" actId="1037"/>
          <ac:picMkLst>
            <pc:docMk/>
            <pc:sldMk cId="2706457186" sldId="392"/>
            <ac:picMk id="58" creationId="{4843E268-1115-4167-96DB-6959E18375FF}"/>
          </ac:picMkLst>
        </pc:picChg>
        <pc:picChg chg="add mod">
          <ac:chgData name="Paul O'Dowd" userId="f37f58e5-1e70-49c2-9437-c035a60b1b3d" providerId="ADAL" clId="{64FC5D54-A24E-4462-8598-C7AAF938B66A}" dt="2019-11-07T09:35:07.757" v="6227" actId="1037"/>
          <ac:picMkLst>
            <pc:docMk/>
            <pc:sldMk cId="2706457186" sldId="392"/>
            <ac:picMk id="59" creationId="{B526CFB6-6CDD-412F-A86C-00972DFAB642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8:47:57.456" v="4767" actId="14100"/>
        <pc:sldMkLst>
          <pc:docMk/>
          <pc:sldMk cId="654449455" sldId="393"/>
        </pc:sldMkLst>
        <pc:spChg chg="mod">
          <ac:chgData name="Paul O'Dowd" userId="f37f58e5-1e70-49c2-9437-c035a60b1b3d" providerId="ADAL" clId="{64FC5D54-A24E-4462-8598-C7AAF938B66A}" dt="2019-11-07T08:39:13.199" v="4373" actId="6549"/>
          <ac:spMkLst>
            <pc:docMk/>
            <pc:sldMk cId="654449455" sldId="393"/>
            <ac:spMk id="2" creationId="{21B72690-12F4-4141-8365-355A67C79857}"/>
          </ac:spMkLst>
        </pc:spChg>
        <pc:spChg chg="del">
          <ac:chgData name="Paul O'Dowd" userId="f37f58e5-1e70-49c2-9437-c035a60b1b3d" providerId="ADAL" clId="{64FC5D54-A24E-4462-8598-C7AAF938B66A}" dt="2019-11-07T08:39:06.590" v="4347" actId="478"/>
          <ac:spMkLst>
            <pc:docMk/>
            <pc:sldMk cId="654449455" sldId="393"/>
            <ac:spMk id="3" creationId="{B270922B-772A-4558-B712-A9051166FBC4}"/>
          </ac:spMkLst>
        </pc:spChg>
        <pc:spChg chg="add mod topLvl">
          <ac:chgData name="Paul O'Dowd" userId="f37f58e5-1e70-49c2-9437-c035a60b1b3d" providerId="ADAL" clId="{64FC5D54-A24E-4462-8598-C7AAF938B66A}" dt="2019-11-07T08:45:43.472" v="4647" actId="165"/>
          <ac:spMkLst>
            <pc:docMk/>
            <pc:sldMk cId="654449455" sldId="393"/>
            <ac:spMk id="5" creationId="{B5AD03B2-7105-4C31-98FF-3F3D847542B9}"/>
          </ac:spMkLst>
        </pc:spChg>
        <pc:spChg chg="add del mod topLvl">
          <ac:chgData name="Paul O'Dowd" userId="f37f58e5-1e70-49c2-9437-c035a60b1b3d" providerId="ADAL" clId="{64FC5D54-A24E-4462-8598-C7AAF938B66A}" dt="2019-11-07T08:46:24.667" v="4670" actId="478"/>
          <ac:spMkLst>
            <pc:docMk/>
            <pc:sldMk cId="654449455" sldId="393"/>
            <ac:spMk id="6" creationId="{701F4BB3-1A87-4F0F-85D1-1E69915D58FF}"/>
          </ac:spMkLst>
        </pc:spChg>
        <pc:spChg chg="add mod topLvl">
          <ac:chgData name="Paul O'Dowd" userId="f37f58e5-1e70-49c2-9437-c035a60b1b3d" providerId="ADAL" clId="{64FC5D54-A24E-4462-8598-C7AAF938B66A}" dt="2019-11-07T08:46:30.878" v="4672" actId="14100"/>
          <ac:spMkLst>
            <pc:docMk/>
            <pc:sldMk cId="654449455" sldId="393"/>
            <ac:spMk id="7" creationId="{A11C8C13-1410-4EB0-888A-0C563261821E}"/>
          </ac:spMkLst>
        </pc:spChg>
        <pc:spChg chg="add mod topLvl">
          <ac:chgData name="Paul O'Dowd" userId="f37f58e5-1e70-49c2-9437-c035a60b1b3d" providerId="ADAL" clId="{64FC5D54-A24E-4462-8598-C7AAF938B66A}" dt="2019-11-07T08:46:19.499" v="4667" actId="1038"/>
          <ac:spMkLst>
            <pc:docMk/>
            <pc:sldMk cId="654449455" sldId="393"/>
            <ac:spMk id="9" creationId="{DC70C34E-B203-4EDB-9E07-003313958F78}"/>
          </ac:spMkLst>
        </pc:spChg>
        <pc:spChg chg="add mod topLvl">
          <ac:chgData name="Paul O'Dowd" userId="f37f58e5-1e70-49c2-9437-c035a60b1b3d" providerId="ADAL" clId="{64FC5D54-A24E-4462-8598-C7AAF938B66A}" dt="2019-11-07T08:46:19.499" v="4667" actId="1038"/>
          <ac:spMkLst>
            <pc:docMk/>
            <pc:sldMk cId="654449455" sldId="393"/>
            <ac:spMk id="10" creationId="{D99C7823-F13B-4CBA-97EE-39B23CA07785}"/>
          </ac:spMkLst>
        </pc:spChg>
        <pc:spChg chg="add mod topLvl">
          <ac:chgData name="Paul O'Dowd" userId="f37f58e5-1e70-49c2-9437-c035a60b1b3d" providerId="ADAL" clId="{64FC5D54-A24E-4462-8598-C7AAF938B66A}" dt="2019-11-07T08:46:19.499" v="4667" actId="1038"/>
          <ac:spMkLst>
            <pc:docMk/>
            <pc:sldMk cId="654449455" sldId="393"/>
            <ac:spMk id="11" creationId="{2502DB5C-92C8-44AB-96BB-6AA00A906AAE}"/>
          </ac:spMkLst>
        </pc:spChg>
        <pc:spChg chg="add del mod topLvl">
          <ac:chgData name="Paul O'Dowd" userId="f37f58e5-1e70-49c2-9437-c035a60b1b3d" providerId="ADAL" clId="{64FC5D54-A24E-4462-8598-C7AAF938B66A}" dt="2019-11-07T08:46:14.603" v="4659" actId="478"/>
          <ac:spMkLst>
            <pc:docMk/>
            <pc:sldMk cId="654449455" sldId="393"/>
            <ac:spMk id="12" creationId="{96B3D9BD-8569-4FA7-BF71-F3AC2CEE2FD3}"/>
          </ac:spMkLst>
        </pc:spChg>
        <pc:spChg chg="add mod topLvl">
          <ac:chgData name="Paul O'Dowd" userId="f37f58e5-1e70-49c2-9437-c035a60b1b3d" providerId="ADAL" clId="{64FC5D54-A24E-4462-8598-C7AAF938B66A}" dt="2019-11-07T08:46:42.438" v="4676" actId="1076"/>
          <ac:spMkLst>
            <pc:docMk/>
            <pc:sldMk cId="654449455" sldId="393"/>
            <ac:spMk id="13" creationId="{704C8B4B-172C-4394-B33A-59126B6B0B3B}"/>
          </ac:spMkLst>
        </pc:spChg>
        <pc:spChg chg="add del mod topLvl">
          <ac:chgData name="Paul O'Dowd" userId="f37f58e5-1e70-49c2-9437-c035a60b1b3d" providerId="ADAL" clId="{64FC5D54-A24E-4462-8598-C7AAF938B66A}" dt="2019-11-07T08:46:12.979" v="4658" actId="478"/>
          <ac:spMkLst>
            <pc:docMk/>
            <pc:sldMk cId="654449455" sldId="393"/>
            <ac:spMk id="14" creationId="{847D6E5F-C808-4BE5-A5DC-D6566E1C5D98}"/>
          </ac:spMkLst>
        </pc:spChg>
        <pc:spChg chg="add mod ord">
          <ac:chgData name="Paul O'Dowd" userId="f37f58e5-1e70-49c2-9437-c035a60b1b3d" providerId="ADAL" clId="{64FC5D54-A24E-4462-8598-C7AAF938B66A}" dt="2019-11-07T08:46:40.153" v="4675" actId="167"/>
          <ac:spMkLst>
            <pc:docMk/>
            <pc:sldMk cId="654449455" sldId="393"/>
            <ac:spMk id="16" creationId="{73361B6D-B411-43CC-B57A-9D2BA5C6C183}"/>
          </ac:spMkLst>
        </pc:spChg>
        <pc:spChg chg="add mod">
          <ac:chgData name="Paul O'Dowd" userId="f37f58e5-1e70-49c2-9437-c035a60b1b3d" providerId="ADAL" clId="{64FC5D54-A24E-4462-8598-C7AAF938B66A}" dt="2019-11-07T08:46:19.499" v="4667" actId="1038"/>
          <ac:spMkLst>
            <pc:docMk/>
            <pc:sldMk cId="654449455" sldId="393"/>
            <ac:spMk id="17" creationId="{CE02F4A6-CF14-4F73-95B1-E5E02E76534F}"/>
          </ac:spMkLst>
        </pc:spChg>
        <pc:spChg chg="add mod">
          <ac:chgData name="Paul O'Dowd" userId="f37f58e5-1e70-49c2-9437-c035a60b1b3d" providerId="ADAL" clId="{64FC5D54-A24E-4462-8598-C7AAF938B66A}" dt="2019-11-07T08:46:54.103" v="4681" actId="1076"/>
          <ac:spMkLst>
            <pc:docMk/>
            <pc:sldMk cId="654449455" sldId="393"/>
            <ac:spMk id="18" creationId="{C21E8F42-2D0E-469E-BA0B-EDDE27C9A93C}"/>
          </ac:spMkLst>
        </pc:spChg>
        <pc:spChg chg="add mod">
          <ac:chgData name="Paul O'Dowd" userId="f37f58e5-1e70-49c2-9437-c035a60b1b3d" providerId="ADAL" clId="{64FC5D54-A24E-4462-8598-C7AAF938B66A}" dt="2019-11-07T08:47:00.172" v="4685" actId="20577"/>
          <ac:spMkLst>
            <pc:docMk/>
            <pc:sldMk cId="654449455" sldId="393"/>
            <ac:spMk id="19" creationId="{858B1E33-82E9-4050-8988-7FBB0BA331D2}"/>
          </ac:spMkLst>
        </pc:spChg>
        <pc:spChg chg="add mod">
          <ac:chgData name="Paul O'Dowd" userId="f37f58e5-1e70-49c2-9437-c035a60b1b3d" providerId="ADAL" clId="{64FC5D54-A24E-4462-8598-C7AAF938B66A}" dt="2019-11-07T08:47:05.660" v="4689" actId="20577"/>
          <ac:spMkLst>
            <pc:docMk/>
            <pc:sldMk cId="654449455" sldId="393"/>
            <ac:spMk id="20" creationId="{BE9F8EA0-8CF1-4263-B93D-3E61C755F0EC}"/>
          </ac:spMkLst>
        </pc:spChg>
        <pc:spChg chg="add mod">
          <ac:chgData name="Paul O'Dowd" userId="f37f58e5-1e70-49c2-9437-c035a60b1b3d" providerId="ADAL" clId="{64FC5D54-A24E-4462-8598-C7AAF938B66A}" dt="2019-11-07T08:47:57.456" v="4767" actId="14100"/>
          <ac:spMkLst>
            <pc:docMk/>
            <pc:sldMk cId="654449455" sldId="393"/>
            <ac:spMk id="21" creationId="{2AD3EECB-0EE3-4884-AFF6-9393A208EBCB}"/>
          </ac:spMkLst>
        </pc:spChg>
        <pc:grpChg chg="add del mod">
          <ac:chgData name="Paul O'Dowd" userId="f37f58e5-1e70-49c2-9437-c035a60b1b3d" providerId="ADAL" clId="{64FC5D54-A24E-4462-8598-C7AAF938B66A}" dt="2019-11-07T08:45:43.472" v="4647" actId="165"/>
          <ac:grpSpMkLst>
            <pc:docMk/>
            <pc:sldMk cId="654449455" sldId="393"/>
            <ac:grpSpMk id="15" creationId="{3F43CA62-5AA5-489D-AA69-B0A384690C3B}"/>
          </ac:grpSpMkLst>
        </pc:grpChg>
        <pc:picChg chg="add del mod">
          <ac:chgData name="Paul O'Dowd" userId="f37f58e5-1e70-49c2-9437-c035a60b1b3d" providerId="ADAL" clId="{64FC5D54-A24E-4462-8598-C7AAF938B66A}" dt="2019-11-07T08:45:29.874" v="4642" actId="478"/>
          <ac:picMkLst>
            <pc:docMk/>
            <pc:sldMk cId="654449455" sldId="393"/>
            <ac:picMk id="4" creationId="{7FA8E105-3C15-4B31-82D4-35CA21A2F6AC}"/>
          </ac:picMkLst>
        </pc:picChg>
        <pc:picChg chg="add mod topLvl">
          <ac:chgData name="Paul O'Dowd" userId="f37f58e5-1e70-49c2-9437-c035a60b1b3d" providerId="ADAL" clId="{64FC5D54-A24E-4462-8598-C7AAF938B66A}" dt="2019-11-07T08:46:19.499" v="4667" actId="1038"/>
          <ac:picMkLst>
            <pc:docMk/>
            <pc:sldMk cId="654449455" sldId="393"/>
            <ac:picMk id="8" creationId="{B6A2ADAB-A9F9-4D33-A6DB-2E1D8AD49BD7}"/>
          </ac:picMkLst>
        </pc:picChg>
      </pc:sldChg>
      <pc:sldChg chg="delSp modSp add">
        <pc:chgData name="Paul O'Dowd" userId="f37f58e5-1e70-49c2-9437-c035a60b1b3d" providerId="ADAL" clId="{64FC5D54-A24E-4462-8598-C7AAF938B66A}" dt="2019-11-07T08:41:33.024" v="4447" actId="478"/>
        <pc:sldMkLst>
          <pc:docMk/>
          <pc:sldMk cId="2234444881" sldId="394"/>
        </pc:sldMkLst>
        <pc:spChg chg="mod">
          <ac:chgData name="Paul O'Dowd" userId="f37f58e5-1e70-49c2-9437-c035a60b1b3d" providerId="ADAL" clId="{64FC5D54-A24E-4462-8598-C7AAF938B66A}" dt="2019-11-07T08:41:30.007" v="4446" actId="20577"/>
          <ac:spMkLst>
            <pc:docMk/>
            <pc:sldMk cId="2234444881" sldId="394"/>
            <ac:spMk id="2" creationId="{2AF412A9-2CA4-44B1-99A5-B8394BFC9A57}"/>
          </ac:spMkLst>
        </pc:spChg>
        <pc:spChg chg="del">
          <ac:chgData name="Paul O'Dowd" userId="f37f58e5-1e70-49c2-9437-c035a60b1b3d" providerId="ADAL" clId="{64FC5D54-A24E-4462-8598-C7AAF938B66A}" dt="2019-11-07T08:41:33.024" v="4447" actId="478"/>
          <ac:spMkLst>
            <pc:docMk/>
            <pc:sldMk cId="2234444881" sldId="394"/>
            <ac:spMk id="3" creationId="{AB5F4F15-0619-4D30-8A9E-26262DC4838A}"/>
          </ac:spMkLst>
        </pc:spChg>
      </pc:sldChg>
      <pc:sldChg chg="addSp delSp modSp add del">
        <pc:chgData name="Paul O'Dowd" userId="f37f58e5-1e70-49c2-9437-c035a60b1b3d" providerId="ADAL" clId="{64FC5D54-A24E-4462-8598-C7AAF938B66A}" dt="2019-11-07T08:51:07.483" v="4859" actId="47"/>
        <pc:sldMkLst>
          <pc:docMk/>
          <pc:sldMk cId="1559865434" sldId="395"/>
        </pc:sldMkLst>
        <pc:spChg chg="add mod">
          <ac:chgData name="Paul O'Dowd" userId="f37f58e5-1e70-49c2-9437-c035a60b1b3d" providerId="ADAL" clId="{64FC5D54-A24E-4462-8598-C7AAF938B66A}" dt="2019-11-07T08:48:49.881" v="4778" actId="1076"/>
          <ac:spMkLst>
            <pc:docMk/>
            <pc:sldMk cId="1559865434" sldId="395"/>
            <ac:spMk id="4" creationId="{4005C200-2FD4-4653-8689-667802B390F9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5" creationId="{B5AD03B2-7105-4C31-98FF-3F3D847542B9}"/>
          </ac:spMkLst>
        </pc:spChg>
        <pc:spChg chg="add mod">
          <ac:chgData name="Paul O'Dowd" userId="f37f58e5-1e70-49c2-9437-c035a60b1b3d" providerId="ADAL" clId="{64FC5D54-A24E-4462-8598-C7AAF938B66A}" dt="2019-11-07T08:49:13.259" v="4799" actId="1076"/>
          <ac:spMkLst>
            <pc:docMk/>
            <pc:sldMk cId="1559865434" sldId="395"/>
            <ac:spMk id="6" creationId="{06AF4479-3AD0-4770-AFB1-F03D9D58E451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7" creationId="{A11C8C13-1410-4EB0-888A-0C563261821E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9" creationId="{DC70C34E-B203-4EDB-9E07-003313958F78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0" creationId="{D99C7823-F13B-4CBA-97EE-39B23CA07785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1" creationId="{2502DB5C-92C8-44AB-96BB-6AA00A906AAE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3" creationId="{704C8B4B-172C-4394-B33A-59126B6B0B3B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6" creationId="{73361B6D-B411-43CC-B57A-9D2BA5C6C183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7" creationId="{CE02F4A6-CF14-4F73-95B1-E5E02E76534F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8" creationId="{C21E8F42-2D0E-469E-BA0B-EDDE27C9A93C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19" creationId="{858B1E33-82E9-4050-8988-7FBB0BA331D2}"/>
          </ac:spMkLst>
        </pc:spChg>
        <pc:spChg chg="mod">
          <ac:chgData name="Paul O'Dowd" userId="f37f58e5-1e70-49c2-9437-c035a60b1b3d" providerId="ADAL" clId="{64FC5D54-A24E-4462-8598-C7AAF938B66A}" dt="2019-11-07T08:48:08.170" v="4769" actId="164"/>
          <ac:spMkLst>
            <pc:docMk/>
            <pc:sldMk cId="1559865434" sldId="395"/>
            <ac:spMk id="20" creationId="{BE9F8EA0-8CF1-4263-B93D-3E61C755F0EC}"/>
          </ac:spMkLst>
        </pc:spChg>
        <pc:spChg chg="del">
          <ac:chgData name="Paul O'Dowd" userId="f37f58e5-1e70-49c2-9437-c035a60b1b3d" providerId="ADAL" clId="{64FC5D54-A24E-4462-8598-C7AAF938B66A}" dt="2019-11-07T08:48:29.014" v="4775" actId="478"/>
          <ac:spMkLst>
            <pc:docMk/>
            <pc:sldMk cId="1559865434" sldId="395"/>
            <ac:spMk id="21" creationId="{2AD3EECB-0EE3-4884-AFF6-9393A208EBCB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2" creationId="{DC030F1C-C2BA-487C-AE18-6540832FBAC8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3" creationId="{B6A1850F-91BC-4CB5-B1AB-A78204107842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4" creationId="{741A8CE2-CFB0-454E-8A59-BD0C88EE2CEF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5" creationId="{42BAA979-22E5-4569-96E7-D46539367090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6" creationId="{B90EB8CD-C021-494F-BEAE-AE4E247E3B58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7" creationId="{E5D8A368-9AAE-4F57-8B26-2085BCD03396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8" creationId="{E962CAA0-AFAD-456C-BBA7-E86FBA7A9E75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29" creationId="{BE2F2AAB-A1A5-4268-8B99-909A9E90DC2C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30" creationId="{24F3977F-613C-4B2D-93C0-05B9F696A9AE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31" creationId="{9B4A8DF0-9A75-4218-AC16-80720DA3713D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32" creationId="{401551CB-DB6F-447B-B218-4753BF43FB3E}"/>
          </ac:spMkLst>
        </pc:spChg>
        <pc:spChg chg="add mod topLvl">
          <ac:chgData name="Paul O'Dowd" userId="f37f58e5-1e70-49c2-9437-c035a60b1b3d" providerId="ADAL" clId="{64FC5D54-A24E-4462-8598-C7AAF938B66A}" dt="2019-11-07T08:49:37.130" v="4804" actId="165"/>
          <ac:spMkLst>
            <pc:docMk/>
            <pc:sldMk cId="1559865434" sldId="395"/>
            <ac:spMk id="33" creationId="{77C7C34D-0231-4EEB-92B8-75926E9BA265}"/>
          </ac:spMkLst>
        </pc:spChg>
        <pc:spChg chg="add del mod topLvl">
          <ac:chgData name="Paul O'Dowd" userId="f37f58e5-1e70-49c2-9437-c035a60b1b3d" providerId="ADAL" clId="{64FC5D54-A24E-4462-8598-C7AAF938B66A}" dt="2019-11-07T08:49:44.965" v="4808" actId="478"/>
          <ac:spMkLst>
            <pc:docMk/>
            <pc:sldMk cId="1559865434" sldId="395"/>
            <ac:spMk id="34" creationId="{C3E88A45-F315-418F-897B-7FFC2889852C}"/>
          </ac:spMkLst>
        </pc:spChg>
        <pc:spChg chg="add del mod topLvl">
          <ac:chgData name="Paul O'Dowd" userId="f37f58e5-1e70-49c2-9437-c035a60b1b3d" providerId="ADAL" clId="{64FC5D54-A24E-4462-8598-C7AAF938B66A}" dt="2019-11-07T08:49:43.217" v="4807" actId="478"/>
          <ac:spMkLst>
            <pc:docMk/>
            <pc:sldMk cId="1559865434" sldId="395"/>
            <ac:spMk id="35" creationId="{BD80AFD7-CA55-49AF-8E98-D77B8E064447}"/>
          </ac:spMkLst>
        </pc:spChg>
        <pc:spChg chg="add del mod topLvl">
          <ac:chgData name="Paul O'Dowd" userId="f37f58e5-1e70-49c2-9437-c035a60b1b3d" providerId="ADAL" clId="{64FC5D54-A24E-4462-8598-C7AAF938B66A}" dt="2019-11-07T08:49:39.549" v="4805" actId="478"/>
          <ac:spMkLst>
            <pc:docMk/>
            <pc:sldMk cId="1559865434" sldId="395"/>
            <ac:spMk id="36" creationId="{8A4B2B10-B287-4F50-8A74-47587986DE1A}"/>
          </ac:spMkLst>
        </pc:spChg>
        <pc:spChg chg="add del mod topLvl">
          <ac:chgData name="Paul O'Dowd" userId="f37f58e5-1e70-49c2-9437-c035a60b1b3d" providerId="ADAL" clId="{64FC5D54-A24E-4462-8598-C7AAF938B66A}" dt="2019-11-07T08:49:41.229" v="4806" actId="478"/>
          <ac:spMkLst>
            <pc:docMk/>
            <pc:sldMk cId="1559865434" sldId="395"/>
            <ac:spMk id="37" creationId="{6AE6F00F-AD0D-499B-AF34-A885ABBB0AE1}"/>
          </ac:spMkLst>
        </pc:spChg>
        <pc:grpChg chg="add mod">
          <ac:chgData name="Paul O'Dowd" userId="f37f58e5-1e70-49c2-9437-c035a60b1b3d" providerId="ADAL" clId="{64FC5D54-A24E-4462-8598-C7AAF938B66A}" dt="2019-11-07T08:48:12.234" v="4771" actId="14100"/>
          <ac:grpSpMkLst>
            <pc:docMk/>
            <pc:sldMk cId="1559865434" sldId="395"/>
            <ac:grpSpMk id="3" creationId="{D21E080C-E5B8-45D5-8348-7C4C1F1C27BE}"/>
          </ac:grpSpMkLst>
        </pc:grpChg>
        <pc:grpChg chg="add del mod">
          <ac:chgData name="Paul O'Dowd" userId="f37f58e5-1e70-49c2-9437-c035a60b1b3d" providerId="ADAL" clId="{64FC5D54-A24E-4462-8598-C7AAF938B66A}" dt="2019-11-07T08:49:37.130" v="4804" actId="165"/>
          <ac:grpSpMkLst>
            <pc:docMk/>
            <pc:sldMk cId="1559865434" sldId="395"/>
            <ac:grpSpMk id="12" creationId="{1EFCB5CB-EAB0-47FD-8EF8-471709440D98}"/>
          </ac:grpSpMkLst>
        </pc:grpChg>
        <pc:picChg chg="mod">
          <ac:chgData name="Paul O'Dowd" userId="f37f58e5-1e70-49c2-9437-c035a60b1b3d" providerId="ADAL" clId="{64FC5D54-A24E-4462-8598-C7AAF938B66A}" dt="2019-11-07T08:48:08.170" v="4769" actId="164"/>
          <ac:picMkLst>
            <pc:docMk/>
            <pc:sldMk cId="1559865434" sldId="395"/>
            <ac:picMk id="8" creationId="{B6A2ADAB-A9F9-4D33-A6DB-2E1D8AD49BD7}"/>
          </ac:picMkLst>
        </pc:picChg>
        <pc:picChg chg="add mod">
          <ac:chgData name="Paul O'Dowd" userId="f37f58e5-1e70-49c2-9437-c035a60b1b3d" providerId="ADAL" clId="{64FC5D54-A24E-4462-8598-C7AAF938B66A}" dt="2019-11-07T08:50:02.849" v="4811" actId="1076"/>
          <ac:picMkLst>
            <pc:docMk/>
            <pc:sldMk cId="1559865434" sldId="395"/>
            <ac:picMk id="38" creationId="{4191B915-8021-4D14-8B65-995DB8EAB12A}"/>
          </ac:picMkLst>
        </pc:picChg>
        <pc:picChg chg="add mod">
          <ac:chgData name="Paul O'Dowd" userId="f37f58e5-1e70-49c2-9437-c035a60b1b3d" providerId="ADAL" clId="{64FC5D54-A24E-4462-8598-C7AAF938B66A}" dt="2019-11-07T08:50:07.082" v="4813" actId="1076"/>
          <ac:picMkLst>
            <pc:docMk/>
            <pc:sldMk cId="1559865434" sldId="395"/>
            <ac:picMk id="39" creationId="{07998F20-F94F-49F3-BBD0-996B15F27EDF}"/>
          </ac:picMkLst>
        </pc:picChg>
        <pc:picChg chg="add mod">
          <ac:chgData name="Paul O'Dowd" userId="f37f58e5-1e70-49c2-9437-c035a60b1b3d" providerId="ADAL" clId="{64FC5D54-A24E-4462-8598-C7AAF938B66A}" dt="2019-11-07T08:50:39.753" v="4826" actId="688"/>
          <ac:picMkLst>
            <pc:docMk/>
            <pc:sldMk cId="1559865434" sldId="395"/>
            <ac:picMk id="40" creationId="{6E52DF6B-6CAB-479B-A966-E0CC575A2582}"/>
          </ac:picMkLst>
        </pc:picChg>
        <pc:picChg chg="add mod">
          <ac:chgData name="Paul O'Dowd" userId="f37f58e5-1e70-49c2-9437-c035a60b1b3d" providerId="ADAL" clId="{64FC5D54-A24E-4462-8598-C7AAF938B66A}" dt="2019-11-07T08:50:41.866" v="4827" actId="688"/>
          <ac:picMkLst>
            <pc:docMk/>
            <pc:sldMk cId="1559865434" sldId="395"/>
            <ac:picMk id="41" creationId="{E6E03427-B28C-4BA2-B9EB-5A46F707CE7D}"/>
          </ac:picMkLst>
        </pc:picChg>
        <pc:picChg chg="add mod">
          <ac:chgData name="Paul O'Dowd" userId="f37f58e5-1e70-49c2-9437-c035a60b1b3d" providerId="ADAL" clId="{64FC5D54-A24E-4462-8598-C7AAF938B66A}" dt="2019-11-07T08:50:44.713" v="4828" actId="688"/>
          <ac:picMkLst>
            <pc:docMk/>
            <pc:sldMk cId="1559865434" sldId="395"/>
            <ac:picMk id="42" creationId="{C5F0C61F-5C1D-424D-A8A6-400624461F08}"/>
          </ac:picMkLst>
        </pc:picChg>
        <pc:picChg chg="add mod">
          <ac:chgData name="Paul O'Dowd" userId="f37f58e5-1e70-49c2-9437-c035a60b1b3d" providerId="ADAL" clId="{64FC5D54-A24E-4462-8598-C7AAF938B66A}" dt="2019-11-07T08:50:16.946" v="4821" actId="1076"/>
          <ac:picMkLst>
            <pc:docMk/>
            <pc:sldMk cId="1559865434" sldId="395"/>
            <ac:picMk id="43" creationId="{B4F4B939-D4A4-477D-AD65-775B8FC59645}"/>
          </ac:picMkLst>
        </pc:picChg>
        <pc:picChg chg="add mod">
          <ac:chgData name="Paul O'Dowd" userId="f37f58e5-1e70-49c2-9437-c035a60b1b3d" providerId="ADAL" clId="{64FC5D54-A24E-4462-8598-C7AAF938B66A}" dt="2019-11-07T08:50:24.210" v="4823" actId="1076"/>
          <ac:picMkLst>
            <pc:docMk/>
            <pc:sldMk cId="1559865434" sldId="395"/>
            <ac:picMk id="44" creationId="{85681177-0A10-4FAB-ADE4-54C4AAE93C7C}"/>
          </ac:picMkLst>
        </pc:picChg>
        <pc:picChg chg="add mod">
          <ac:chgData name="Paul O'Dowd" userId="f37f58e5-1e70-49c2-9437-c035a60b1b3d" providerId="ADAL" clId="{64FC5D54-A24E-4462-8598-C7AAF938B66A}" dt="2019-11-07T08:50:27.082" v="4825" actId="1076"/>
          <ac:picMkLst>
            <pc:docMk/>
            <pc:sldMk cId="1559865434" sldId="395"/>
            <ac:picMk id="45" creationId="{90382FC0-E38E-4257-BCE4-86804D27A2B4}"/>
          </ac:picMkLst>
        </pc:picChg>
      </pc:sldChg>
      <pc:sldChg chg="addSp modSp add">
        <pc:chgData name="Paul O'Dowd" userId="f37f58e5-1e70-49c2-9437-c035a60b1b3d" providerId="ADAL" clId="{64FC5D54-A24E-4462-8598-C7AAF938B66A}" dt="2019-11-07T08:53:47.629" v="4990" actId="14100"/>
        <pc:sldMkLst>
          <pc:docMk/>
          <pc:sldMk cId="94637440" sldId="396"/>
        </pc:sldMkLst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4" creationId="{4005C200-2FD4-4653-8689-667802B390F9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6" creationId="{06AF4479-3AD0-4770-AFB1-F03D9D58E451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2" creationId="{DC030F1C-C2BA-487C-AE18-6540832FBAC8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3" creationId="{B6A1850F-91BC-4CB5-B1AB-A78204107842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4" creationId="{741A8CE2-CFB0-454E-8A59-BD0C88EE2CEF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5" creationId="{42BAA979-22E5-4569-96E7-D46539367090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6" creationId="{B90EB8CD-C021-494F-BEAE-AE4E247E3B58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7" creationId="{E5D8A368-9AAE-4F57-8B26-2085BCD03396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8" creationId="{E962CAA0-AFAD-456C-BBA7-E86FBA7A9E75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29" creationId="{BE2F2AAB-A1A5-4268-8B99-909A9E90DC2C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30" creationId="{24F3977F-613C-4B2D-93C0-05B9F696A9AE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31" creationId="{9B4A8DF0-9A75-4218-AC16-80720DA3713D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32" creationId="{401551CB-DB6F-447B-B218-4753BF43FB3E}"/>
          </ac:spMkLst>
        </pc:spChg>
        <pc:spChg chg="mod">
          <ac:chgData name="Paul O'Dowd" userId="f37f58e5-1e70-49c2-9437-c035a60b1b3d" providerId="ADAL" clId="{64FC5D54-A24E-4462-8598-C7AAF938B66A}" dt="2019-11-07T08:51:00.329" v="4857" actId="1037"/>
          <ac:spMkLst>
            <pc:docMk/>
            <pc:sldMk cId="94637440" sldId="396"/>
            <ac:spMk id="33" creationId="{77C7C34D-0231-4EEB-92B8-75926E9BA265}"/>
          </ac:spMkLst>
        </pc:spChg>
        <pc:spChg chg="add mod">
          <ac:chgData name="Paul O'Dowd" userId="f37f58e5-1e70-49c2-9437-c035a60b1b3d" providerId="ADAL" clId="{64FC5D54-A24E-4462-8598-C7AAF938B66A}" dt="2019-11-07T08:53:47.629" v="4990" actId="14100"/>
          <ac:spMkLst>
            <pc:docMk/>
            <pc:sldMk cId="94637440" sldId="396"/>
            <ac:spMk id="35" creationId="{98E99A1C-2936-42D2-BDA1-F445622CCB4E}"/>
          </ac:spMkLst>
        </pc:sp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38" creationId="{4191B915-8021-4D14-8B65-995DB8EAB12A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39" creationId="{07998F20-F94F-49F3-BBD0-996B15F27EDF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40" creationId="{6E52DF6B-6CAB-479B-A966-E0CC575A2582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41" creationId="{E6E03427-B28C-4BA2-B9EB-5A46F707CE7D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42" creationId="{C5F0C61F-5C1D-424D-A8A6-400624461F08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43" creationId="{B4F4B939-D4A4-477D-AD65-775B8FC59645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44" creationId="{85681177-0A10-4FAB-ADE4-54C4AAE93C7C}"/>
          </ac:picMkLst>
        </pc:picChg>
        <pc:picChg chg="mod">
          <ac:chgData name="Paul O'Dowd" userId="f37f58e5-1e70-49c2-9437-c035a60b1b3d" providerId="ADAL" clId="{64FC5D54-A24E-4462-8598-C7AAF938B66A}" dt="2019-11-07T08:51:00.329" v="4857" actId="1037"/>
          <ac:picMkLst>
            <pc:docMk/>
            <pc:sldMk cId="94637440" sldId="396"/>
            <ac:picMk id="45" creationId="{90382FC0-E38E-4257-BCE4-86804D27A2B4}"/>
          </ac:picMkLst>
        </pc:picChg>
        <pc:cxnChg chg="add mod">
          <ac:chgData name="Paul O'Dowd" userId="f37f58e5-1e70-49c2-9437-c035a60b1b3d" providerId="ADAL" clId="{64FC5D54-A24E-4462-8598-C7AAF938B66A}" dt="2019-11-07T08:52:48.172" v="4928" actId="14100"/>
          <ac:cxnSpMkLst>
            <pc:docMk/>
            <pc:sldMk cId="94637440" sldId="396"/>
            <ac:cxnSpMk id="14" creationId="{EC8E689F-2446-4A50-B903-A1F9847A4C6A}"/>
          </ac:cxnSpMkLst>
        </pc:cxnChg>
        <pc:cxnChg chg="add mod">
          <ac:chgData name="Paul O'Dowd" userId="f37f58e5-1e70-49c2-9437-c035a60b1b3d" providerId="ADAL" clId="{64FC5D54-A24E-4462-8598-C7AAF938B66A}" dt="2019-11-07T08:52:52.972" v="4931" actId="14100"/>
          <ac:cxnSpMkLst>
            <pc:docMk/>
            <pc:sldMk cId="94637440" sldId="396"/>
            <ac:cxnSpMk id="46" creationId="{DD0CC3EC-68AD-4957-BD5D-1279CDB42A45}"/>
          </ac:cxnSpMkLst>
        </pc:cxnChg>
        <pc:cxnChg chg="add mod">
          <ac:chgData name="Paul O'Dowd" userId="f37f58e5-1e70-49c2-9437-c035a60b1b3d" providerId="ADAL" clId="{64FC5D54-A24E-4462-8598-C7AAF938B66A}" dt="2019-11-07T08:53:01.356" v="4934" actId="14100"/>
          <ac:cxnSpMkLst>
            <pc:docMk/>
            <pc:sldMk cId="94637440" sldId="396"/>
            <ac:cxnSpMk id="47" creationId="{8DD2746B-2338-4EF2-968B-293711EBA7AA}"/>
          </ac:cxnSpMkLst>
        </pc:cxnChg>
      </pc:sldChg>
      <pc:sldChg chg="addSp modSp add">
        <pc:chgData name="Paul O'Dowd" userId="f37f58e5-1e70-49c2-9437-c035a60b1b3d" providerId="ADAL" clId="{64FC5D54-A24E-4462-8598-C7AAF938B66A}" dt="2019-11-07T09:36:48.129" v="6329" actId="1076"/>
        <pc:sldMkLst>
          <pc:docMk/>
          <pc:sldMk cId="2908255655" sldId="397"/>
        </pc:sldMkLst>
        <pc:spChg chg="add mod">
          <ac:chgData name="Paul O'Dowd" userId="f37f58e5-1e70-49c2-9437-c035a60b1b3d" providerId="ADAL" clId="{64FC5D54-A24E-4462-8598-C7AAF938B66A}" dt="2019-11-07T08:52:10.691" v="4921" actId="1076"/>
          <ac:spMkLst>
            <pc:docMk/>
            <pc:sldMk cId="2908255655" sldId="397"/>
            <ac:spMk id="12" creationId="{E6A1F52C-E870-4CB6-A9AE-D78FF7B15DEA}"/>
          </ac:spMkLst>
        </pc:spChg>
        <pc:spChg chg="add mod">
          <ac:chgData name="Paul O'Dowd" userId="f37f58e5-1e70-49c2-9437-c035a60b1b3d" providerId="ADAL" clId="{64FC5D54-A24E-4462-8598-C7AAF938B66A}" dt="2019-11-07T09:36:30.281" v="6317" actId="1076"/>
          <ac:spMkLst>
            <pc:docMk/>
            <pc:sldMk cId="2908255655" sldId="397"/>
            <ac:spMk id="14" creationId="{097EF0C9-D242-423F-B49A-C9980056A4B2}"/>
          </ac:spMkLst>
        </pc:spChg>
        <pc:spChg chg="add mod">
          <ac:chgData name="Paul O'Dowd" userId="f37f58e5-1e70-49c2-9437-c035a60b1b3d" providerId="ADAL" clId="{64FC5D54-A24E-4462-8598-C7AAF938B66A}" dt="2019-11-07T09:36:27.669" v="6316" actId="1076"/>
          <ac:spMkLst>
            <pc:docMk/>
            <pc:sldMk cId="2908255655" sldId="397"/>
            <ac:spMk id="46" creationId="{8ED96D03-2C2C-4DC2-AE54-A518436F24CD}"/>
          </ac:spMkLst>
        </pc:spChg>
        <pc:spChg chg="add mod">
          <ac:chgData name="Paul O'Dowd" userId="f37f58e5-1e70-49c2-9437-c035a60b1b3d" providerId="ADAL" clId="{64FC5D54-A24E-4462-8598-C7AAF938B66A}" dt="2019-11-07T09:36:32.905" v="6319" actId="1076"/>
          <ac:spMkLst>
            <pc:docMk/>
            <pc:sldMk cId="2908255655" sldId="397"/>
            <ac:spMk id="47" creationId="{146788AA-2B6F-4F72-ACDA-8C2F17F7DF94}"/>
          </ac:spMkLst>
        </pc:spChg>
        <pc:spChg chg="add mod">
          <ac:chgData name="Paul O'Dowd" userId="f37f58e5-1e70-49c2-9437-c035a60b1b3d" providerId="ADAL" clId="{64FC5D54-A24E-4462-8598-C7AAF938B66A}" dt="2019-11-07T09:36:35.714" v="6321" actId="1076"/>
          <ac:spMkLst>
            <pc:docMk/>
            <pc:sldMk cId="2908255655" sldId="397"/>
            <ac:spMk id="48" creationId="{73A928FF-226F-4740-97CC-D09A5A1389BE}"/>
          </ac:spMkLst>
        </pc:spChg>
        <pc:spChg chg="add mod">
          <ac:chgData name="Paul O'Dowd" userId="f37f58e5-1e70-49c2-9437-c035a60b1b3d" providerId="ADAL" clId="{64FC5D54-A24E-4462-8598-C7AAF938B66A}" dt="2019-11-07T09:36:39.098" v="6323" actId="1076"/>
          <ac:spMkLst>
            <pc:docMk/>
            <pc:sldMk cId="2908255655" sldId="397"/>
            <ac:spMk id="49" creationId="{438A714F-BE59-4A13-8FFA-7B5FA83AB394}"/>
          </ac:spMkLst>
        </pc:spChg>
        <pc:spChg chg="add mod">
          <ac:chgData name="Paul O'Dowd" userId="f37f58e5-1e70-49c2-9437-c035a60b1b3d" providerId="ADAL" clId="{64FC5D54-A24E-4462-8598-C7AAF938B66A}" dt="2019-11-07T09:36:42.465" v="6325" actId="1076"/>
          <ac:spMkLst>
            <pc:docMk/>
            <pc:sldMk cId="2908255655" sldId="397"/>
            <ac:spMk id="50" creationId="{6120FD39-0385-46B6-A3B7-B7F2B35C549C}"/>
          </ac:spMkLst>
        </pc:spChg>
        <pc:spChg chg="add mod">
          <ac:chgData name="Paul O'Dowd" userId="f37f58e5-1e70-49c2-9437-c035a60b1b3d" providerId="ADAL" clId="{64FC5D54-A24E-4462-8598-C7AAF938B66A}" dt="2019-11-07T09:36:45.169" v="6327" actId="1076"/>
          <ac:spMkLst>
            <pc:docMk/>
            <pc:sldMk cId="2908255655" sldId="397"/>
            <ac:spMk id="51" creationId="{CCCA281D-97E0-46B3-8BBF-48E6A3EB4B3D}"/>
          </ac:spMkLst>
        </pc:spChg>
        <pc:spChg chg="add mod">
          <ac:chgData name="Paul O'Dowd" userId="f37f58e5-1e70-49c2-9437-c035a60b1b3d" providerId="ADAL" clId="{64FC5D54-A24E-4462-8598-C7AAF938B66A}" dt="2019-11-07T09:36:48.129" v="6329" actId="1076"/>
          <ac:spMkLst>
            <pc:docMk/>
            <pc:sldMk cId="2908255655" sldId="397"/>
            <ac:spMk id="52" creationId="{F7ABE9ED-18DA-4531-B5D2-9E2E67FAA1E6}"/>
          </ac:spMkLst>
        </pc:spChg>
        <pc:picChg chg="mod">
          <ac:chgData name="Paul O'Dowd" userId="f37f58e5-1e70-49c2-9437-c035a60b1b3d" providerId="ADAL" clId="{64FC5D54-A24E-4462-8598-C7AAF938B66A}" dt="2019-11-07T08:52:18.459" v="4922" actId="688"/>
          <ac:picMkLst>
            <pc:docMk/>
            <pc:sldMk cId="2908255655" sldId="397"/>
            <ac:picMk id="41" creationId="{E6E03427-B28C-4BA2-B9EB-5A46F707CE7D}"/>
          </ac:picMkLst>
        </pc:picChg>
      </pc:sldChg>
      <pc:sldChg chg="addSp modSp add">
        <pc:chgData name="Paul O'Dowd" userId="f37f58e5-1e70-49c2-9437-c035a60b1b3d" providerId="ADAL" clId="{64FC5D54-A24E-4462-8598-C7AAF938B66A}" dt="2019-11-07T08:54:28.756" v="5000" actId="207"/>
        <pc:sldMkLst>
          <pc:docMk/>
          <pc:sldMk cId="894923576" sldId="398"/>
        </pc:sldMkLst>
        <pc:spChg chg="add mod">
          <ac:chgData name="Paul O'Dowd" userId="f37f58e5-1e70-49c2-9437-c035a60b1b3d" providerId="ADAL" clId="{64FC5D54-A24E-4462-8598-C7AAF938B66A}" dt="2019-11-07T08:54:08.811" v="4994" actId="207"/>
          <ac:spMkLst>
            <pc:docMk/>
            <pc:sldMk cId="894923576" sldId="398"/>
            <ac:spMk id="14" creationId="{850E2443-1AD3-4D5E-B973-2F1C438E4E20}"/>
          </ac:spMkLst>
        </pc:spChg>
        <pc:spChg chg="add mod">
          <ac:chgData name="Paul O'Dowd" userId="f37f58e5-1e70-49c2-9437-c035a60b1b3d" providerId="ADAL" clId="{64FC5D54-A24E-4462-8598-C7AAF938B66A}" dt="2019-11-07T08:54:28.756" v="5000" actId="207"/>
          <ac:spMkLst>
            <pc:docMk/>
            <pc:sldMk cId="894923576" sldId="398"/>
            <ac:spMk id="15" creationId="{B98732F6-12B9-45DD-9B79-002AC08760CA}"/>
          </ac:spMkLst>
        </pc:spChg>
      </pc:sldChg>
      <pc:sldChg chg="addSp delSp modSp add">
        <pc:chgData name="Paul O'Dowd" userId="f37f58e5-1e70-49c2-9437-c035a60b1b3d" providerId="ADAL" clId="{64FC5D54-A24E-4462-8598-C7AAF938B66A}" dt="2019-11-07T09:36:59.510" v="6338" actId="20577"/>
        <pc:sldMkLst>
          <pc:docMk/>
          <pc:sldMk cId="245188114" sldId="399"/>
        </pc:sldMkLst>
        <pc:spChg chg="del">
          <ac:chgData name="Paul O'Dowd" userId="f37f58e5-1e70-49c2-9437-c035a60b1b3d" providerId="ADAL" clId="{64FC5D54-A24E-4462-8598-C7AAF938B66A}" dt="2019-11-07T08:56:05.162" v="5033" actId="478"/>
          <ac:spMkLst>
            <pc:docMk/>
            <pc:sldMk cId="245188114" sldId="399"/>
            <ac:spMk id="12" creationId="{E6A1F52C-E870-4CB6-A9AE-D78FF7B15DEA}"/>
          </ac:spMkLst>
        </pc:spChg>
        <pc:spChg chg="del">
          <ac:chgData name="Paul O'Dowd" userId="f37f58e5-1e70-49c2-9437-c035a60b1b3d" providerId="ADAL" clId="{64FC5D54-A24E-4462-8598-C7AAF938B66A}" dt="2019-11-07T08:55:58.514" v="5032" actId="478"/>
          <ac:spMkLst>
            <pc:docMk/>
            <pc:sldMk cId="245188114" sldId="399"/>
            <ac:spMk id="14" creationId="{850E2443-1AD3-4D5E-B973-2F1C438E4E20}"/>
          </ac:spMkLst>
        </pc:spChg>
        <pc:spChg chg="add mod">
          <ac:chgData name="Paul O'Dowd" userId="f37f58e5-1e70-49c2-9437-c035a60b1b3d" providerId="ADAL" clId="{64FC5D54-A24E-4462-8598-C7AAF938B66A}" dt="2019-11-07T09:36:59.510" v="6338" actId="20577"/>
          <ac:spMkLst>
            <pc:docMk/>
            <pc:sldMk cId="245188114" sldId="399"/>
            <ac:spMk id="56" creationId="{52976ACF-8ED3-4267-A0D5-62DCBC085E26}"/>
          </ac:spMkLst>
        </pc:spChg>
        <pc:picChg chg="mod">
          <ac:chgData name="Paul O'Dowd" userId="f37f58e5-1e70-49c2-9437-c035a60b1b3d" providerId="ADAL" clId="{64FC5D54-A24E-4462-8598-C7AAF938B66A}" dt="2019-11-07T08:55:14.685" v="5016" actId="1076"/>
          <ac:picMkLst>
            <pc:docMk/>
            <pc:sldMk cId="245188114" sldId="399"/>
            <ac:picMk id="38" creationId="{4191B915-8021-4D14-8B65-995DB8EAB12A}"/>
          </ac:picMkLst>
        </pc:picChg>
        <pc:picChg chg="mod">
          <ac:chgData name="Paul O'Dowd" userId="f37f58e5-1e70-49c2-9437-c035a60b1b3d" providerId="ADAL" clId="{64FC5D54-A24E-4462-8598-C7AAF938B66A}" dt="2019-11-07T08:55:49.229" v="5028" actId="1076"/>
          <ac:picMkLst>
            <pc:docMk/>
            <pc:sldMk cId="245188114" sldId="399"/>
            <ac:picMk id="39" creationId="{07998F20-F94F-49F3-BBD0-996B15F27EDF}"/>
          </ac:picMkLst>
        </pc:picChg>
        <pc:picChg chg="mod">
          <ac:chgData name="Paul O'Dowd" userId="f37f58e5-1e70-49c2-9437-c035a60b1b3d" providerId="ADAL" clId="{64FC5D54-A24E-4462-8598-C7AAF938B66A}" dt="2019-11-07T08:55:20.901" v="5018" actId="1076"/>
          <ac:picMkLst>
            <pc:docMk/>
            <pc:sldMk cId="245188114" sldId="399"/>
            <ac:picMk id="40" creationId="{6E52DF6B-6CAB-479B-A966-E0CC575A2582}"/>
          </ac:picMkLst>
        </pc:picChg>
        <pc:picChg chg="mod">
          <ac:chgData name="Paul O'Dowd" userId="f37f58e5-1e70-49c2-9437-c035a60b1b3d" providerId="ADAL" clId="{64FC5D54-A24E-4462-8598-C7AAF938B66A}" dt="2019-11-07T08:55:25.813" v="5020" actId="1076"/>
          <ac:picMkLst>
            <pc:docMk/>
            <pc:sldMk cId="245188114" sldId="399"/>
            <ac:picMk id="42" creationId="{C5F0C61F-5C1D-424D-A8A6-400624461F08}"/>
          </ac:picMkLst>
        </pc:picChg>
        <pc:picChg chg="mod">
          <ac:chgData name="Paul O'Dowd" userId="f37f58e5-1e70-49c2-9437-c035a60b1b3d" providerId="ADAL" clId="{64FC5D54-A24E-4462-8598-C7AAF938B66A}" dt="2019-11-07T08:55:30.149" v="5022" actId="1076"/>
          <ac:picMkLst>
            <pc:docMk/>
            <pc:sldMk cId="245188114" sldId="399"/>
            <ac:picMk id="43" creationId="{B4F4B939-D4A4-477D-AD65-775B8FC59645}"/>
          </ac:picMkLst>
        </pc:picChg>
        <pc:picChg chg="mod">
          <ac:chgData name="Paul O'Dowd" userId="f37f58e5-1e70-49c2-9437-c035a60b1b3d" providerId="ADAL" clId="{64FC5D54-A24E-4462-8598-C7AAF938B66A}" dt="2019-11-07T08:55:50.501" v="5029" actId="1076"/>
          <ac:picMkLst>
            <pc:docMk/>
            <pc:sldMk cId="245188114" sldId="399"/>
            <ac:picMk id="44" creationId="{85681177-0A10-4FAB-ADE4-54C4AAE93C7C}"/>
          </ac:picMkLst>
        </pc:picChg>
        <pc:picChg chg="mod">
          <ac:chgData name="Paul O'Dowd" userId="f37f58e5-1e70-49c2-9437-c035a60b1b3d" providerId="ADAL" clId="{64FC5D54-A24E-4462-8598-C7AAF938B66A}" dt="2019-11-07T08:55:35.621" v="5024" actId="1076"/>
          <ac:picMkLst>
            <pc:docMk/>
            <pc:sldMk cId="245188114" sldId="399"/>
            <ac:picMk id="45" creationId="{90382FC0-E38E-4257-BCE4-86804D27A2B4}"/>
          </ac:picMkLst>
        </pc:picChg>
        <pc:cxnChg chg="add mod">
          <ac:chgData name="Paul O'Dowd" userId="f37f58e5-1e70-49c2-9437-c035a60b1b3d" providerId="ADAL" clId="{64FC5D54-A24E-4462-8598-C7AAF938B66A}" dt="2019-11-07T08:55:18.533" v="5017" actId="11529"/>
          <ac:cxnSpMkLst>
            <pc:docMk/>
            <pc:sldMk cId="245188114" sldId="399"/>
            <ac:cxnSpMk id="34" creationId="{5083AF58-310B-4B84-82FA-74C4282732B2}"/>
          </ac:cxnSpMkLst>
        </pc:cxnChg>
        <pc:cxnChg chg="add mod">
          <ac:chgData name="Paul O'Dowd" userId="f37f58e5-1e70-49c2-9437-c035a60b1b3d" providerId="ADAL" clId="{64FC5D54-A24E-4462-8598-C7AAF938B66A}" dt="2019-11-07T08:55:23.846" v="5019" actId="11529"/>
          <ac:cxnSpMkLst>
            <pc:docMk/>
            <pc:sldMk cId="245188114" sldId="399"/>
            <ac:cxnSpMk id="36" creationId="{08267387-7D86-4D87-A79A-42BD1609A8DC}"/>
          </ac:cxnSpMkLst>
        </pc:cxnChg>
        <pc:cxnChg chg="add mod">
          <ac:chgData name="Paul O'Dowd" userId="f37f58e5-1e70-49c2-9437-c035a60b1b3d" providerId="ADAL" clId="{64FC5D54-A24E-4462-8598-C7AAF938B66A}" dt="2019-11-07T08:55:28.254" v="5021" actId="11529"/>
          <ac:cxnSpMkLst>
            <pc:docMk/>
            <pc:sldMk cId="245188114" sldId="399"/>
            <ac:cxnSpMk id="46" creationId="{1981C538-2A5A-41D8-9FCE-17CB14F7EB57}"/>
          </ac:cxnSpMkLst>
        </pc:cxnChg>
        <pc:cxnChg chg="add mod">
          <ac:chgData name="Paul O'Dowd" userId="f37f58e5-1e70-49c2-9437-c035a60b1b3d" providerId="ADAL" clId="{64FC5D54-A24E-4462-8598-C7AAF938B66A}" dt="2019-11-07T08:55:33.078" v="5023" actId="11529"/>
          <ac:cxnSpMkLst>
            <pc:docMk/>
            <pc:sldMk cId="245188114" sldId="399"/>
            <ac:cxnSpMk id="48" creationId="{153F335C-458C-4FD8-8460-FB79F588F930}"/>
          </ac:cxnSpMkLst>
        </pc:cxnChg>
        <pc:cxnChg chg="add mod">
          <ac:chgData name="Paul O'Dowd" userId="f37f58e5-1e70-49c2-9437-c035a60b1b3d" providerId="ADAL" clId="{64FC5D54-A24E-4462-8598-C7AAF938B66A}" dt="2019-11-07T08:55:41.933" v="5025" actId="11529"/>
          <ac:cxnSpMkLst>
            <pc:docMk/>
            <pc:sldMk cId="245188114" sldId="399"/>
            <ac:cxnSpMk id="50" creationId="{3DE7ED54-4B84-4BA2-853B-D2E8F7568BB5}"/>
          </ac:cxnSpMkLst>
        </pc:cxnChg>
        <pc:cxnChg chg="add mod">
          <ac:chgData name="Paul O'Dowd" userId="f37f58e5-1e70-49c2-9437-c035a60b1b3d" providerId="ADAL" clId="{64FC5D54-A24E-4462-8598-C7AAF938B66A}" dt="2019-11-07T08:55:52.006" v="5030" actId="14100"/>
          <ac:cxnSpMkLst>
            <pc:docMk/>
            <pc:sldMk cId="245188114" sldId="399"/>
            <ac:cxnSpMk id="52" creationId="{DBD3BC81-7DD8-447D-8726-B777010EC624}"/>
          </ac:cxnSpMkLst>
        </pc:cxnChg>
        <pc:cxnChg chg="add mod">
          <ac:chgData name="Paul O'Dowd" userId="f37f58e5-1e70-49c2-9437-c035a60b1b3d" providerId="ADAL" clId="{64FC5D54-A24E-4462-8598-C7AAF938B66A}" dt="2019-11-07T08:55:54.712" v="5031" actId="11529"/>
          <ac:cxnSpMkLst>
            <pc:docMk/>
            <pc:sldMk cId="245188114" sldId="399"/>
            <ac:cxnSpMk id="55" creationId="{9FBEE886-3F47-48CC-A9EB-8E0F5A3E5275}"/>
          </ac:cxnSpMkLst>
        </pc:cxnChg>
        <pc:cxnChg chg="add mod">
          <ac:chgData name="Paul O'Dowd" userId="f37f58e5-1e70-49c2-9437-c035a60b1b3d" providerId="ADAL" clId="{64FC5D54-A24E-4462-8598-C7AAF938B66A}" dt="2019-11-07T09:17:50.934" v="5410" actId="1582"/>
          <ac:cxnSpMkLst>
            <pc:docMk/>
            <pc:sldMk cId="245188114" sldId="399"/>
            <ac:cxnSpMk id="58" creationId="{C3C9FBD2-2438-45F1-AD72-14C12B7A54E1}"/>
          </ac:cxnSpMkLst>
        </pc:cxnChg>
        <pc:cxnChg chg="add mod">
          <ac:chgData name="Paul O'Dowd" userId="f37f58e5-1e70-49c2-9437-c035a60b1b3d" providerId="ADAL" clId="{64FC5D54-A24E-4462-8598-C7AAF938B66A}" dt="2019-11-07T09:17:59.093" v="5413" actId="14100"/>
          <ac:cxnSpMkLst>
            <pc:docMk/>
            <pc:sldMk cId="245188114" sldId="399"/>
            <ac:cxnSpMk id="60" creationId="{9FF0EBA5-8481-424E-81FD-041CCB329732}"/>
          </ac:cxnSpMkLst>
        </pc:cxnChg>
        <pc:cxnChg chg="add mod">
          <ac:chgData name="Paul O'Dowd" userId="f37f58e5-1e70-49c2-9437-c035a60b1b3d" providerId="ADAL" clId="{64FC5D54-A24E-4462-8598-C7AAF938B66A}" dt="2019-11-07T09:18:07.911" v="5417" actId="14100"/>
          <ac:cxnSpMkLst>
            <pc:docMk/>
            <pc:sldMk cId="245188114" sldId="399"/>
            <ac:cxnSpMk id="62" creationId="{5CC6FE98-4F71-4F95-A748-822389710984}"/>
          </ac:cxnSpMkLst>
        </pc:cxnChg>
        <pc:cxnChg chg="add mod">
          <ac:chgData name="Paul O'Dowd" userId="f37f58e5-1e70-49c2-9437-c035a60b1b3d" providerId="ADAL" clId="{64FC5D54-A24E-4462-8598-C7AAF938B66A}" dt="2019-11-07T09:18:12.430" v="5420" actId="14100"/>
          <ac:cxnSpMkLst>
            <pc:docMk/>
            <pc:sldMk cId="245188114" sldId="399"/>
            <ac:cxnSpMk id="65" creationId="{77E6D519-58D4-4791-B6DB-A5886759361C}"/>
          </ac:cxnSpMkLst>
        </pc:cxnChg>
        <pc:cxnChg chg="add mod">
          <ac:chgData name="Paul O'Dowd" userId="f37f58e5-1e70-49c2-9437-c035a60b1b3d" providerId="ADAL" clId="{64FC5D54-A24E-4462-8598-C7AAF938B66A}" dt="2019-11-07T09:18:19.325" v="5425" actId="14100"/>
          <ac:cxnSpMkLst>
            <pc:docMk/>
            <pc:sldMk cId="245188114" sldId="399"/>
            <ac:cxnSpMk id="67" creationId="{C1914E9D-361C-4CF3-90A2-138E503C43B0}"/>
          </ac:cxnSpMkLst>
        </pc:cxnChg>
        <pc:cxnChg chg="add mod">
          <ac:chgData name="Paul O'Dowd" userId="f37f58e5-1e70-49c2-9437-c035a60b1b3d" providerId="ADAL" clId="{64FC5D54-A24E-4462-8598-C7AAF938B66A}" dt="2019-11-07T09:18:24.024" v="5427" actId="1076"/>
          <ac:cxnSpMkLst>
            <pc:docMk/>
            <pc:sldMk cId="245188114" sldId="399"/>
            <ac:cxnSpMk id="70" creationId="{F13FCCCB-FEAA-410C-99BC-764C2C2D40B3}"/>
          </ac:cxnSpMkLst>
        </pc:cxnChg>
        <pc:cxnChg chg="add mod">
          <ac:chgData name="Paul O'Dowd" userId="f37f58e5-1e70-49c2-9437-c035a60b1b3d" providerId="ADAL" clId="{64FC5D54-A24E-4462-8598-C7AAF938B66A}" dt="2019-11-07T09:18:29.733" v="5431" actId="1076"/>
          <ac:cxnSpMkLst>
            <pc:docMk/>
            <pc:sldMk cId="245188114" sldId="399"/>
            <ac:cxnSpMk id="71" creationId="{D5A37177-BCFC-47B4-AF59-3C06A6C4C8AE}"/>
          </ac:cxnSpMkLst>
        </pc:cxnChg>
        <pc:cxnChg chg="add mod">
          <ac:chgData name="Paul O'Dowd" userId="f37f58e5-1e70-49c2-9437-c035a60b1b3d" providerId="ADAL" clId="{64FC5D54-A24E-4462-8598-C7AAF938B66A}" dt="2019-11-07T09:18:40.846" v="5436" actId="14100"/>
          <ac:cxnSpMkLst>
            <pc:docMk/>
            <pc:sldMk cId="245188114" sldId="399"/>
            <ac:cxnSpMk id="73" creationId="{85B74C9E-1197-490C-9BB5-913ABC0E9C2A}"/>
          </ac:cxnSpMkLst>
        </pc:cxnChg>
      </pc:sldChg>
      <pc:sldChg chg="addSp delSp modSp add del">
        <pc:chgData name="Paul O'Dowd" userId="f37f58e5-1e70-49c2-9437-c035a60b1b3d" providerId="ADAL" clId="{64FC5D54-A24E-4462-8598-C7AAF938B66A}" dt="2019-11-07T08:55:08.749" v="5014" actId="47"/>
        <pc:sldMkLst>
          <pc:docMk/>
          <pc:sldMk cId="4260386183" sldId="399"/>
        </pc:sldMkLst>
        <pc:spChg chg="add del">
          <ac:chgData name="Paul O'Dowd" userId="f37f58e5-1e70-49c2-9437-c035a60b1b3d" providerId="ADAL" clId="{64FC5D54-A24E-4462-8598-C7AAF938B66A}" dt="2019-11-07T08:55:04.481" v="5013" actId="478"/>
          <ac:spMkLst>
            <pc:docMk/>
            <pc:sldMk cId="4260386183" sldId="399"/>
            <ac:spMk id="14" creationId="{850E2443-1AD3-4D5E-B973-2F1C438E4E20}"/>
          </ac:spMkLst>
        </pc:spChg>
        <pc:picChg chg="mod">
          <ac:chgData name="Paul O'Dowd" userId="f37f58e5-1e70-49c2-9437-c035a60b1b3d" providerId="ADAL" clId="{64FC5D54-A24E-4462-8598-C7AAF938B66A}" dt="2019-11-07T08:54:46.325" v="5007" actId="1076"/>
          <ac:picMkLst>
            <pc:docMk/>
            <pc:sldMk cId="4260386183" sldId="399"/>
            <ac:picMk id="38" creationId="{4191B915-8021-4D14-8B65-995DB8EAB12A}"/>
          </ac:picMkLst>
        </pc:picChg>
        <pc:picChg chg="mod">
          <ac:chgData name="Paul O'Dowd" userId="f37f58e5-1e70-49c2-9437-c035a60b1b3d" providerId="ADAL" clId="{64FC5D54-A24E-4462-8598-C7AAF938B66A}" dt="2019-11-07T08:54:44.925" v="5006" actId="1076"/>
          <ac:picMkLst>
            <pc:docMk/>
            <pc:sldMk cId="4260386183" sldId="399"/>
            <ac:picMk id="39" creationId="{07998F20-F94F-49F3-BBD0-996B15F27EDF}"/>
          </ac:picMkLst>
        </pc:picChg>
        <pc:picChg chg="mod">
          <ac:chgData name="Paul O'Dowd" userId="f37f58e5-1e70-49c2-9437-c035a60b1b3d" providerId="ADAL" clId="{64FC5D54-A24E-4462-8598-C7AAF938B66A}" dt="2019-11-07T08:54:38.436" v="5002" actId="1076"/>
          <ac:picMkLst>
            <pc:docMk/>
            <pc:sldMk cId="4260386183" sldId="399"/>
            <ac:picMk id="40" creationId="{6E52DF6B-6CAB-479B-A966-E0CC575A2582}"/>
          </ac:picMkLst>
        </pc:picChg>
        <pc:picChg chg="mod">
          <ac:chgData name="Paul O'Dowd" userId="f37f58e5-1e70-49c2-9437-c035a60b1b3d" providerId="ADAL" clId="{64FC5D54-A24E-4462-8598-C7AAF938B66A}" dt="2019-11-07T08:54:40.365" v="5003" actId="1076"/>
          <ac:picMkLst>
            <pc:docMk/>
            <pc:sldMk cId="4260386183" sldId="399"/>
            <ac:picMk id="42" creationId="{C5F0C61F-5C1D-424D-A8A6-400624461F08}"/>
          </ac:picMkLst>
        </pc:picChg>
        <pc:picChg chg="mod">
          <ac:chgData name="Paul O'Dowd" userId="f37f58e5-1e70-49c2-9437-c035a60b1b3d" providerId="ADAL" clId="{64FC5D54-A24E-4462-8598-C7AAF938B66A}" dt="2019-11-07T08:54:41.500" v="5004" actId="1076"/>
          <ac:picMkLst>
            <pc:docMk/>
            <pc:sldMk cId="4260386183" sldId="399"/>
            <ac:picMk id="43" creationId="{B4F4B939-D4A4-477D-AD65-775B8FC59645}"/>
          </ac:picMkLst>
        </pc:picChg>
        <pc:picChg chg="mod">
          <ac:chgData name="Paul O'Dowd" userId="f37f58e5-1e70-49c2-9437-c035a60b1b3d" providerId="ADAL" clId="{64FC5D54-A24E-4462-8598-C7AAF938B66A}" dt="2019-11-07T08:54:47.845" v="5008" actId="1076"/>
          <ac:picMkLst>
            <pc:docMk/>
            <pc:sldMk cId="4260386183" sldId="399"/>
            <ac:picMk id="44" creationId="{85681177-0A10-4FAB-ADE4-54C4AAE93C7C}"/>
          </ac:picMkLst>
        </pc:picChg>
        <pc:picChg chg="mod">
          <ac:chgData name="Paul O'Dowd" userId="f37f58e5-1e70-49c2-9437-c035a60b1b3d" providerId="ADAL" clId="{64FC5D54-A24E-4462-8598-C7AAF938B66A}" dt="2019-11-07T08:54:42.924" v="5005" actId="1076"/>
          <ac:picMkLst>
            <pc:docMk/>
            <pc:sldMk cId="4260386183" sldId="399"/>
            <ac:picMk id="45" creationId="{90382FC0-E38E-4257-BCE4-86804D27A2B4}"/>
          </ac:picMkLst>
        </pc:picChg>
        <pc:cxnChg chg="add del mod">
          <ac:chgData name="Paul O'Dowd" userId="f37f58e5-1e70-49c2-9437-c035a60b1b3d" providerId="ADAL" clId="{64FC5D54-A24E-4462-8598-C7AAF938B66A}" dt="2019-11-07T08:55:02.433" v="5011" actId="11529"/>
          <ac:cxnSpMkLst>
            <pc:docMk/>
            <pc:sldMk cId="4260386183" sldId="399"/>
            <ac:cxnSpMk id="34" creationId="{BAFC2AC7-2B9D-4956-977B-D351A51D34B5}"/>
          </ac:cxnSpMkLst>
        </pc:cxnChg>
      </pc:sldChg>
      <pc:sldChg chg="addSp delSp modSp add">
        <pc:chgData name="Paul O'Dowd" userId="f37f58e5-1e70-49c2-9437-c035a60b1b3d" providerId="ADAL" clId="{64FC5D54-A24E-4462-8598-C7AAF938B66A}" dt="2019-11-07T09:37:09.151" v="6341"/>
        <pc:sldMkLst>
          <pc:docMk/>
          <pc:sldMk cId="3056313015" sldId="400"/>
        </pc:sldMkLst>
        <pc:spChg chg="add">
          <ac:chgData name="Paul O'Dowd" userId="f37f58e5-1e70-49c2-9437-c035a60b1b3d" providerId="ADAL" clId="{64FC5D54-A24E-4462-8598-C7AAF938B66A}" dt="2019-11-07T09:37:09.151" v="6341"/>
          <ac:spMkLst>
            <pc:docMk/>
            <pc:sldMk cId="3056313015" sldId="400"/>
            <ac:spMk id="47" creationId="{6325584A-68D2-4EF0-B10D-445D2341AA23}"/>
          </ac:spMkLst>
        </pc:spChg>
        <pc:spChg chg="del">
          <ac:chgData name="Paul O'Dowd" userId="f37f58e5-1e70-49c2-9437-c035a60b1b3d" providerId="ADAL" clId="{64FC5D54-A24E-4462-8598-C7AAF938B66A}" dt="2019-11-07T08:58:38.772" v="5207" actId="478"/>
          <ac:spMkLst>
            <pc:docMk/>
            <pc:sldMk cId="3056313015" sldId="400"/>
            <ac:spMk id="56" creationId="{52976ACF-8ED3-4267-A0D5-62DCBC085E26}"/>
          </ac:spMkLst>
        </pc:spChg>
        <pc:picChg chg="mod">
          <ac:chgData name="Paul O'Dowd" userId="f37f58e5-1e70-49c2-9437-c035a60b1b3d" providerId="ADAL" clId="{64FC5D54-A24E-4462-8598-C7AAF938B66A}" dt="2019-11-07T08:57:08.742" v="5156" actId="1076"/>
          <ac:picMkLst>
            <pc:docMk/>
            <pc:sldMk cId="3056313015" sldId="400"/>
            <ac:picMk id="38" creationId="{4191B915-8021-4D14-8B65-995DB8EAB12A}"/>
          </ac:picMkLst>
        </pc:picChg>
        <pc:picChg chg="mod">
          <ac:chgData name="Paul O'Dowd" userId="f37f58e5-1e70-49c2-9437-c035a60b1b3d" providerId="ADAL" clId="{64FC5D54-A24E-4462-8598-C7AAF938B66A}" dt="2019-11-07T08:57:14.441" v="5160" actId="1076"/>
          <ac:picMkLst>
            <pc:docMk/>
            <pc:sldMk cId="3056313015" sldId="400"/>
            <ac:picMk id="39" creationId="{07998F20-F94F-49F3-BBD0-996B15F27EDF}"/>
          </ac:picMkLst>
        </pc:picChg>
        <pc:picChg chg="mod">
          <ac:chgData name="Paul O'Dowd" userId="f37f58e5-1e70-49c2-9437-c035a60b1b3d" providerId="ADAL" clId="{64FC5D54-A24E-4462-8598-C7AAF938B66A}" dt="2019-11-07T08:57:07.550" v="5155" actId="1076"/>
          <ac:picMkLst>
            <pc:docMk/>
            <pc:sldMk cId="3056313015" sldId="400"/>
            <ac:picMk id="40" creationId="{6E52DF6B-6CAB-479B-A966-E0CC575A2582}"/>
          </ac:picMkLst>
        </pc:picChg>
        <pc:picChg chg="mod">
          <ac:chgData name="Paul O'Dowd" userId="f37f58e5-1e70-49c2-9437-c035a60b1b3d" providerId="ADAL" clId="{64FC5D54-A24E-4462-8598-C7AAF938B66A}" dt="2019-11-07T08:57:10.142" v="5157" actId="1076"/>
          <ac:picMkLst>
            <pc:docMk/>
            <pc:sldMk cId="3056313015" sldId="400"/>
            <ac:picMk id="42" creationId="{C5F0C61F-5C1D-424D-A8A6-400624461F08}"/>
          </ac:picMkLst>
        </pc:picChg>
        <pc:picChg chg="mod">
          <ac:chgData name="Paul O'Dowd" userId="f37f58e5-1e70-49c2-9437-c035a60b1b3d" providerId="ADAL" clId="{64FC5D54-A24E-4462-8598-C7AAF938B66A}" dt="2019-11-07T08:57:15.518" v="5161" actId="1076"/>
          <ac:picMkLst>
            <pc:docMk/>
            <pc:sldMk cId="3056313015" sldId="400"/>
            <ac:picMk id="43" creationId="{B4F4B939-D4A4-477D-AD65-775B8FC59645}"/>
          </ac:picMkLst>
        </pc:picChg>
        <pc:picChg chg="mod">
          <ac:chgData name="Paul O'Dowd" userId="f37f58e5-1e70-49c2-9437-c035a60b1b3d" providerId="ADAL" clId="{64FC5D54-A24E-4462-8598-C7AAF938B66A}" dt="2019-11-07T08:57:18.006" v="5162" actId="1076"/>
          <ac:picMkLst>
            <pc:docMk/>
            <pc:sldMk cId="3056313015" sldId="400"/>
            <ac:picMk id="44" creationId="{85681177-0A10-4FAB-ADE4-54C4AAE93C7C}"/>
          </ac:picMkLst>
        </pc:picChg>
        <pc:picChg chg="mod">
          <ac:chgData name="Paul O'Dowd" userId="f37f58e5-1e70-49c2-9437-c035a60b1b3d" providerId="ADAL" clId="{64FC5D54-A24E-4462-8598-C7AAF938B66A}" dt="2019-11-07T08:57:11.590" v="5158" actId="1076"/>
          <ac:picMkLst>
            <pc:docMk/>
            <pc:sldMk cId="3056313015" sldId="400"/>
            <ac:picMk id="45" creationId="{90382FC0-E38E-4257-BCE4-86804D27A2B4}"/>
          </ac:picMkLst>
        </pc:picChg>
        <pc:cxnChg chg="del">
          <ac:chgData name="Paul O'Dowd" userId="f37f58e5-1e70-49c2-9437-c035a60b1b3d" providerId="ADAL" clId="{64FC5D54-A24E-4462-8598-C7AAF938B66A}" dt="2019-11-07T08:56:58.995" v="5154" actId="478"/>
          <ac:cxnSpMkLst>
            <pc:docMk/>
            <pc:sldMk cId="3056313015" sldId="400"/>
            <ac:cxnSpMk id="34" creationId="{5083AF58-310B-4B84-82FA-74C4282732B2}"/>
          </ac:cxnSpMkLst>
        </pc:cxnChg>
        <pc:cxnChg chg="del">
          <ac:chgData name="Paul O'Dowd" userId="f37f58e5-1e70-49c2-9437-c035a60b1b3d" providerId="ADAL" clId="{64FC5D54-A24E-4462-8598-C7AAF938B66A}" dt="2019-11-07T08:56:54.658" v="5148" actId="478"/>
          <ac:cxnSpMkLst>
            <pc:docMk/>
            <pc:sldMk cId="3056313015" sldId="400"/>
            <ac:cxnSpMk id="36" creationId="{08267387-7D86-4D87-A79A-42BD1609A8DC}"/>
          </ac:cxnSpMkLst>
        </pc:cxnChg>
        <pc:cxnChg chg="del">
          <ac:chgData name="Paul O'Dowd" userId="f37f58e5-1e70-49c2-9437-c035a60b1b3d" providerId="ADAL" clId="{64FC5D54-A24E-4462-8598-C7AAF938B66A}" dt="2019-11-07T08:56:55.682" v="5149" actId="478"/>
          <ac:cxnSpMkLst>
            <pc:docMk/>
            <pc:sldMk cId="3056313015" sldId="400"/>
            <ac:cxnSpMk id="46" creationId="{1981C538-2A5A-41D8-9FCE-17CB14F7EB57}"/>
          </ac:cxnSpMkLst>
        </pc:cxnChg>
        <pc:cxnChg chg="del">
          <ac:chgData name="Paul O'Dowd" userId="f37f58e5-1e70-49c2-9437-c035a60b1b3d" providerId="ADAL" clId="{64FC5D54-A24E-4462-8598-C7AAF938B66A}" dt="2019-11-07T08:56:58.058" v="5153" actId="478"/>
          <ac:cxnSpMkLst>
            <pc:docMk/>
            <pc:sldMk cId="3056313015" sldId="400"/>
            <ac:cxnSpMk id="48" creationId="{153F335C-458C-4FD8-8460-FB79F588F930}"/>
          </ac:cxnSpMkLst>
        </pc:cxnChg>
        <pc:cxnChg chg="del">
          <ac:chgData name="Paul O'Dowd" userId="f37f58e5-1e70-49c2-9437-c035a60b1b3d" providerId="ADAL" clId="{64FC5D54-A24E-4462-8598-C7AAF938B66A}" dt="2019-11-07T08:56:56.450" v="5150" actId="478"/>
          <ac:cxnSpMkLst>
            <pc:docMk/>
            <pc:sldMk cId="3056313015" sldId="400"/>
            <ac:cxnSpMk id="50" creationId="{3DE7ED54-4B84-4BA2-853B-D2E8F7568BB5}"/>
          </ac:cxnSpMkLst>
        </pc:cxnChg>
        <pc:cxnChg chg="del">
          <ac:chgData name="Paul O'Dowd" userId="f37f58e5-1e70-49c2-9437-c035a60b1b3d" providerId="ADAL" clId="{64FC5D54-A24E-4462-8598-C7AAF938B66A}" dt="2019-11-07T08:56:57.450" v="5152" actId="478"/>
          <ac:cxnSpMkLst>
            <pc:docMk/>
            <pc:sldMk cId="3056313015" sldId="400"/>
            <ac:cxnSpMk id="52" creationId="{DBD3BC81-7DD8-447D-8726-B777010EC624}"/>
          </ac:cxnSpMkLst>
        </pc:cxnChg>
        <pc:cxnChg chg="del">
          <ac:chgData name="Paul O'Dowd" userId="f37f58e5-1e70-49c2-9437-c035a60b1b3d" providerId="ADAL" clId="{64FC5D54-A24E-4462-8598-C7AAF938B66A}" dt="2019-11-07T08:56:56.954" v="5151" actId="478"/>
          <ac:cxnSpMkLst>
            <pc:docMk/>
            <pc:sldMk cId="3056313015" sldId="400"/>
            <ac:cxnSpMk id="55" creationId="{9FBEE886-3F47-48CC-A9EB-8E0F5A3E5275}"/>
          </ac:cxnSpMkLst>
        </pc:cxnChg>
      </pc:sldChg>
      <pc:sldChg chg="addSp delSp modSp add">
        <pc:chgData name="Paul O'Dowd" userId="f37f58e5-1e70-49c2-9437-c035a60b1b3d" providerId="ADAL" clId="{64FC5D54-A24E-4462-8598-C7AAF938B66A}" dt="2019-11-07T09:37:07.591" v="6340"/>
        <pc:sldMkLst>
          <pc:docMk/>
          <pc:sldMk cId="1873741598" sldId="401"/>
        </pc:sldMkLst>
        <pc:spChg chg="del">
          <ac:chgData name="Paul O'Dowd" userId="f37f58e5-1e70-49c2-9437-c035a60b1b3d" providerId="ADAL" clId="{64FC5D54-A24E-4462-8598-C7AAF938B66A}" dt="2019-11-07T08:57:33.066" v="5172" actId="478"/>
          <ac:spMkLst>
            <pc:docMk/>
            <pc:sldMk cId="1873741598" sldId="401"/>
            <ac:spMk id="15" creationId="{B98732F6-12B9-45DD-9B79-002AC08760CA}"/>
          </ac:spMkLst>
        </pc:spChg>
        <pc:spChg chg="add">
          <ac:chgData name="Paul O'Dowd" userId="f37f58e5-1e70-49c2-9437-c035a60b1b3d" providerId="ADAL" clId="{64FC5D54-A24E-4462-8598-C7AAF938B66A}" dt="2019-11-07T09:37:07.591" v="6340"/>
          <ac:spMkLst>
            <pc:docMk/>
            <pc:sldMk cId="1873741598" sldId="401"/>
            <ac:spMk id="46" creationId="{CF7C5FF3-AF6A-42CD-B6D1-5025AEAEBCB3}"/>
          </ac:spMkLst>
        </pc:spChg>
        <pc:spChg chg="del mod">
          <ac:chgData name="Paul O'Dowd" userId="f37f58e5-1e70-49c2-9437-c035a60b1b3d" providerId="ADAL" clId="{64FC5D54-A24E-4462-8598-C7AAF938B66A}" dt="2019-11-07T09:37:07.374" v="6339" actId="478"/>
          <ac:spMkLst>
            <pc:docMk/>
            <pc:sldMk cId="1873741598" sldId="401"/>
            <ac:spMk id="56" creationId="{52976ACF-8ED3-4267-A0D5-62DCBC085E26}"/>
          </ac:spMkLst>
        </pc:spChg>
        <pc:picChg chg="mod">
          <ac:chgData name="Paul O'Dowd" userId="f37f58e5-1e70-49c2-9437-c035a60b1b3d" providerId="ADAL" clId="{64FC5D54-A24E-4462-8598-C7AAF938B66A}" dt="2019-11-07T08:57:25.158" v="5165" actId="1076"/>
          <ac:picMkLst>
            <pc:docMk/>
            <pc:sldMk cId="1873741598" sldId="401"/>
            <ac:picMk id="38" creationId="{4191B915-8021-4D14-8B65-995DB8EAB12A}"/>
          </ac:picMkLst>
        </pc:picChg>
        <pc:picChg chg="mod">
          <ac:chgData name="Paul O'Dowd" userId="f37f58e5-1e70-49c2-9437-c035a60b1b3d" providerId="ADAL" clId="{64FC5D54-A24E-4462-8598-C7AAF938B66A}" dt="2019-11-07T08:57:35.662" v="5174" actId="1076"/>
          <ac:picMkLst>
            <pc:docMk/>
            <pc:sldMk cId="1873741598" sldId="401"/>
            <ac:picMk id="39" creationId="{07998F20-F94F-49F3-BBD0-996B15F27EDF}"/>
          </ac:picMkLst>
        </pc:picChg>
        <pc:picChg chg="mod">
          <ac:chgData name="Paul O'Dowd" userId="f37f58e5-1e70-49c2-9437-c035a60b1b3d" providerId="ADAL" clId="{64FC5D54-A24E-4462-8598-C7AAF938B66A}" dt="2019-11-07T08:57:34.446" v="5173" actId="1076"/>
          <ac:picMkLst>
            <pc:docMk/>
            <pc:sldMk cId="1873741598" sldId="401"/>
            <ac:picMk id="40" creationId="{6E52DF6B-6CAB-479B-A966-E0CC575A2582}"/>
          </ac:picMkLst>
        </pc:picChg>
        <pc:picChg chg="mod">
          <ac:chgData name="Paul O'Dowd" userId="f37f58e5-1e70-49c2-9437-c035a60b1b3d" providerId="ADAL" clId="{64FC5D54-A24E-4462-8598-C7AAF938B66A}" dt="2019-11-07T08:57:31.631" v="5171" actId="1076"/>
          <ac:picMkLst>
            <pc:docMk/>
            <pc:sldMk cId="1873741598" sldId="401"/>
            <ac:picMk id="41" creationId="{E6E03427-B28C-4BA2-B9EB-5A46F707CE7D}"/>
          </ac:picMkLst>
        </pc:picChg>
        <pc:picChg chg="mod">
          <ac:chgData name="Paul O'Dowd" userId="f37f58e5-1e70-49c2-9437-c035a60b1b3d" providerId="ADAL" clId="{64FC5D54-A24E-4462-8598-C7AAF938B66A}" dt="2019-11-07T08:57:36.791" v="5175" actId="1076"/>
          <ac:picMkLst>
            <pc:docMk/>
            <pc:sldMk cId="1873741598" sldId="401"/>
            <ac:picMk id="42" creationId="{C5F0C61F-5C1D-424D-A8A6-400624461F08}"/>
          </ac:picMkLst>
        </pc:picChg>
        <pc:picChg chg="mod">
          <ac:chgData name="Paul O'Dowd" userId="f37f58e5-1e70-49c2-9437-c035a60b1b3d" providerId="ADAL" clId="{64FC5D54-A24E-4462-8598-C7AAF938B66A}" dt="2019-11-07T08:57:39.454" v="5177" actId="1076"/>
          <ac:picMkLst>
            <pc:docMk/>
            <pc:sldMk cId="1873741598" sldId="401"/>
            <ac:picMk id="43" creationId="{B4F4B939-D4A4-477D-AD65-775B8FC59645}"/>
          </ac:picMkLst>
        </pc:picChg>
        <pc:picChg chg="mod">
          <ac:chgData name="Paul O'Dowd" userId="f37f58e5-1e70-49c2-9437-c035a60b1b3d" providerId="ADAL" clId="{64FC5D54-A24E-4462-8598-C7AAF938B66A}" dt="2019-11-07T08:57:40.671" v="5178" actId="1076"/>
          <ac:picMkLst>
            <pc:docMk/>
            <pc:sldMk cId="1873741598" sldId="401"/>
            <ac:picMk id="44" creationId="{85681177-0A10-4FAB-ADE4-54C4AAE93C7C}"/>
          </ac:picMkLst>
        </pc:picChg>
        <pc:picChg chg="mod">
          <ac:chgData name="Paul O'Dowd" userId="f37f58e5-1e70-49c2-9437-c035a60b1b3d" providerId="ADAL" clId="{64FC5D54-A24E-4462-8598-C7AAF938B66A}" dt="2019-11-07T08:57:37.646" v="5176" actId="1076"/>
          <ac:picMkLst>
            <pc:docMk/>
            <pc:sldMk cId="1873741598" sldId="401"/>
            <ac:picMk id="45" creationId="{90382FC0-E38E-4257-BCE4-86804D27A2B4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9:04:48.786" v="5316" actId="1035"/>
        <pc:sldMkLst>
          <pc:docMk/>
          <pc:sldMk cId="3328892066" sldId="402"/>
        </pc:sldMkLst>
        <pc:spChg chg="del">
          <ac:chgData name="Paul O'Dowd" userId="f37f58e5-1e70-49c2-9437-c035a60b1b3d" providerId="ADAL" clId="{64FC5D54-A24E-4462-8598-C7AAF938B66A}" dt="2019-11-07T09:03:41.934" v="5270" actId="478"/>
          <ac:spMkLst>
            <pc:docMk/>
            <pc:sldMk cId="3328892066" sldId="402"/>
            <ac:spMk id="12" creationId="{E6A1F52C-E870-4CB6-A9AE-D78FF7B15DEA}"/>
          </ac:spMkLst>
        </pc:spChg>
        <pc:spChg chg="del">
          <ac:chgData name="Paul O'Dowd" userId="f37f58e5-1e70-49c2-9437-c035a60b1b3d" providerId="ADAL" clId="{64FC5D54-A24E-4462-8598-C7AAF938B66A}" dt="2019-11-07T09:03:40.591" v="5269" actId="478"/>
          <ac:spMkLst>
            <pc:docMk/>
            <pc:sldMk cId="3328892066" sldId="402"/>
            <ac:spMk id="14" creationId="{850E2443-1AD3-4D5E-B973-2F1C438E4E20}"/>
          </ac:spMkLst>
        </pc:spChg>
        <pc:spChg chg="add mod">
          <ac:chgData name="Paul O'Dowd" userId="f37f58e5-1e70-49c2-9437-c035a60b1b3d" providerId="ADAL" clId="{64FC5D54-A24E-4462-8598-C7AAF938B66A}" dt="2019-11-07T09:04:09.363" v="5312" actId="1076"/>
          <ac:spMkLst>
            <pc:docMk/>
            <pc:sldMk cId="3328892066" sldId="402"/>
            <ac:spMk id="21" creationId="{C6940073-82E0-4A4D-86D4-834EB1AABD77}"/>
          </ac:spMkLst>
        </pc:spChg>
        <pc:picChg chg="add mod">
          <ac:chgData name="Paul O'Dowd" userId="f37f58e5-1e70-49c2-9437-c035a60b1b3d" providerId="ADAL" clId="{64FC5D54-A24E-4462-8598-C7AAF938B66A}" dt="2019-11-07T09:04:48.786" v="5316" actId="1035"/>
          <ac:picMkLst>
            <pc:docMk/>
            <pc:sldMk cId="3328892066" sldId="402"/>
            <ac:picMk id="46" creationId="{3F1F7445-E207-4174-9121-6195216AE78B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9:04:21.162" v="5313"/>
        <pc:sldMkLst>
          <pc:docMk/>
          <pc:sldMk cId="2443512384" sldId="403"/>
        </pc:sldMkLst>
        <pc:spChg chg="add">
          <ac:chgData name="Paul O'Dowd" userId="f37f58e5-1e70-49c2-9437-c035a60b1b3d" providerId="ADAL" clId="{64FC5D54-A24E-4462-8598-C7AAF938B66A}" dt="2019-11-07T09:04:21.162" v="5313"/>
          <ac:spMkLst>
            <pc:docMk/>
            <pc:sldMk cId="2443512384" sldId="403"/>
            <ac:spMk id="47" creationId="{024B7B93-7296-43FC-8B83-12AAA1C0D3C4}"/>
          </ac:spMkLst>
        </pc:spChg>
        <pc:spChg chg="del">
          <ac:chgData name="Paul O'Dowd" userId="f37f58e5-1e70-49c2-9437-c035a60b1b3d" providerId="ADAL" clId="{64FC5D54-A24E-4462-8598-C7AAF938B66A}" dt="2019-11-07T09:03:44.687" v="5271" actId="478"/>
          <ac:spMkLst>
            <pc:docMk/>
            <pc:sldMk cId="2443512384" sldId="403"/>
            <ac:spMk id="56" creationId="{52976ACF-8ED3-4267-A0D5-62DCBC085E26}"/>
          </ac:spMkLst>
        </pc:spChg>
        <pc:picChg chg="add mod">
          <ac:chgData name="Paul O'Dowd" userId="f37f58e5-1e70-49c2-9437-c035a60b1b3d" providerId="ADAL" clId="{64FC5D54-A24E-4462-8598-C7AAF938B66A}" dt="2019-11-07T08:59:33.584" v="5214" actId="1076"/>
          <ac:picMkLst>
            <pc:docMk/>
            <pc:sldMk cId="2443512384" sldId="403"/>
            <ac:picMk id="46" creationId="{A27C6B94-4820-459E-A2F1-30FF3C031C39}"/>
          </ac:picMkLst>
        </pc:picChg>
      </pc:sldChg>
      <pc:sldChg chg="addSp delSp add del">
        <pc:chgData name="Paul O'Dowd" userId="f37f58e5-1e70-49c2-9437-c035a60b1b3d" providerId="ADAL" clId="{64FC5D54-A24E-4462-8598-C7AAF938B66A}" dt="2019-11-07T09:03:21.752" v="5268" actId="47"/>
        <pc:sldMkLst>
          <pc:docMk/>
          <pc:sldMk cId="2644696409" sldId="404"/>
        </pc:sldMkLst>
        <pc:spChg chg="add del">
          <ac:chgData name="Paul O'Dowd" userId="f37f58e5-1e70-49c2-9437-c035a60b1b3d" providerId="ADAL" clId="{64FC5D54-A24E-4462-8598-C7AAF938B66A}" dt="2019-11-07T09:00:11.381" v="5220" actId="478"/>
          <ac:spMkLst>
            <pc:docMk/>
            <pc:sldMk cId="2644696409" sldId="404"/>
            <ac:spMk id="47" creationId="{3EB636A7-055B-4DB2-9017-841A46FD8CAA}"/>
          </ac:spMkLst>
        </pc:spChg>
        <pc:spChg chg="add del">
          <ac:chgData name="Paul O'Dowd" userId="f37f58e5-1e70-49c2-9437-c035a60b1b3d" providerId="ADAL" clId="{64FC5D54-A24E-4462-8598-C7AAF938B66A}" dt="2019-11-07T09:00:12.684" v="5222" actId="478"/>
          <ac:spMkLst>
            <pc:docMk/>
            <pc:sldMk cId="2644696409" sldId="404"/>
            <ac:spMk id="48" creationId="{56728D45-2B12-4E2D-917F-4424DAFDB1BE}"/>
          </ac:spMkLst>
        </pc:spChg>
        <pc:spChg chg="add del">
          <ac:chgData name="Paul O'Dowd" userId="f37f58e5-1e70-49c2-9437-c035a60b1b3d" providerId="ADAL" clId="{64FC5D54-A24E-4462-8598-C7AAF938B66A}" dt="2019-11-07T09:00:13.261" v="5223" actId="478"/>
          <ac:spMkLst>
            <pc:docMk/>
            <pc:sldMk cId="2644696409" sldId="404"/>
            <ac:spMk id="49" creationId="{127159E1-2DBD-4EF5-BEC5-EF994DE480A1}"/>
          </ac:spMkLst>
        </pc:spChg>
        <pc:spChg chg="add del">
          <ac:chgData name="Paul O'Dowd" userId="f37f58e5-1e70-49c2-9437-c035a60b1b3d" providerId="ADAL" clId="{64FC5D54-A24E-4462-8598-C7AAF938B66A}" dt="2019-11-07T09:00:17.205" v="5227" actId="478"/>
          <ac:spMkLst>
            <pc:docMk/>
            <pc:sldMk cId="2644696409" sldId="404"/>
            <ac:spMk id="51" creationId="{9F6AB6E2-6C63-4A0E-B635-AA3E48283EDD}"/>
          </ac:spMkLst>
        </pc:spChg>
        <pc:spChg chg="add del">
          <ac:chgData name="Paul O'Dowd" userId="f37f58e5-1e70-49c2-9437-c035a60b1b3d" providerId="ADAL" clId="{64FC5D54-A24E-4462-8598-C7AAF938B66A}" dt="2019-11-07T09:00:16.540" v="5226" actId="478"/>
          <ac:spMkLst>
            <pc:docMk/>
            <pc:sldMk cId="2644696409" sldId="404"/>
            <ac:spMk id="52" creationId="{FDD9767B-48A8-4F35-B0EA-3E51126DB25D}"/>
          </ac:spMkLst>
        </pc:spChg>
        <pc:spChg chg="add del">
          <ac:chgData name="Paul O'Dowd" userId="f37f58e5-1e70-49c2-9437-c035a60b1b3d" providerId="ADAL" clId="{64FC5D54-A24E-4462-8598-C7AAF938B66A}" dt="2019-11-07T09:00:22.646" v="5229" actId="478"/>
          <ac:spMkLst>
            <pc:docMk/>
            <pc:sldMk cId="2644696409" sldId="404"/>
            <ac:spMk id="53" creationId="{2D647391-7DF5-4374-8C76-BA8EC3059D7A}"/>
          </ac:spMkLst>
        </pc:spChg>
        <pc:spChg chg="add del">
          <ac:chgData name="Paul O'Dowd" userId="f37f58e5-1e70-49c2-9437-c035a60b1b3d" providerId="ADAL" clId="{64FC5D54-A24E-4462-8598-C7AAF938B66A}" dt="2019-11-07T09:00:15.373" v="5225" actId="478"/>
          <ac:spMkLst>
            <pc:docMk/>
            <pc:sldMk cId="2644696409" sldId="404"/>
            <ac:spMk id="54" creationId="{5C0D2929-105C-4DEB-8B18-500F3A473232}"/>
          </ac:spMkLst>
        </pc:spChg>
        <pc:spChg chg="add del">
          <ac:chgData name="Paul O'Dowd" userId="f37f58e5-1e70-49c2-9437-c035a60b1b3d" providerId="ADAL" clId="{64FC5D54-A24E-4462-8598-C7AAF938B66A}" dt="2019-11-07T09:00:21.341" v="5228" actId="478"/>
          <ac:spMkLst>
            <pc:docMk/>
            <pc:sldMk cId="2644696409" sldId="404"/>
            <ac:spMk id="55" creationId="{23BEB27E-6935-494C-9379-748BE81C9EFF}"/>
          </ac:spMkLst>
        </pc:spChg>
        <pc:spChg chg="add del">
          <ac:chgData name="Paul O'Dowd" userId="f37f58e5-1e70-49c2-9437-c035a60b1b3d" providerId="ADAL" clId="{64FC5D54-A24E-4462-8598-C7AAF938B66A}" dt="2019-11-07T09:00:14.381" v="5224" actId="478"/>
          <ac:spMkLst>
            <pc:docMk/>
            <pc:sldMk cId="2644696409" sldId="404"/>
            <ac:spMk id="57" creationId="{5E58EDBE-AB04-4971-B325-88759F8DB229}"/>
          </ac:spMkLst>
        </pc:spChg>
        <pc:picChg chg="add del">
          <ac:chgData name="Paul O'Dowd" userId="f37f58e5-1e70-49c2-9437-c035a60b1b3d" providerId="ADAL" clId="{64FC5D54-A24E-4462-8598-C7AAF938B66A}" dt="2019-11-07T09:00:11.997" v="5221" actId="478"/>
          <ac:picMkLst>
            <pc:docMk/>
            <pc:sldMk cId="2644696409" sldId="404"/>
            <ac:picMk id="50" creationId="{C9218EB4-1DBC-4688-81A7-BDAC81078BBD}"/>
          </ac:picMkLst>
        </pc:picChg>
      </pc:sldChg>
      <pc:sldChg chg="addSp delSp modSp add">
        <pc:chgData name="Paul O'Dowd" userId="f37f58e5-1e70-49c2-9437-c035a60b1b3d" providerId="ADAL" clId="{64FC5D54-A24E-4462-8598-C7AAF938B66A}" dt="2019-11-07T09:01:51.251" v="5259" actId="171"/>
        <pc:sldMkLst>
          <pc:docMk/>
          <pc:sldMk cId="4244677941" sldId="405"/>
        </pc:sldMkLst>
        <pc:spChg chg="add mod ord">
          <ac:chgData name="Paul O'Dowd" userId="f37f58e5-1e70-49c2-9437-c035a60b1b3d" providerId="ADAL" clId="{64FC5D54-A24E-4462-8598-C7AAF938B66A}" dt="2019-11-07T09:01:51.251" v="5259" actId="171"/>
          <ac:spMkLst>
            <pc:docMk/>
            <pc:sldMk cId="4244677941" sldId="405"/>
            <ac:spMk id="12" creationId="{2192C19B-DDD2-4F6A-87E1-B6476C767E89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47" creationId="{3EB636A7-055B-4DB2-9017-841A46FD8CAA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48" creationId="{56728D45-2B12-4E2D-917F-4424DAFDB1BE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49" creationId="{127159E1-2DBD-4EF5-BEC5-EF994DE480A1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51" creationId="{9F6AB6E2-6C63-4A0E-B635-AA3E48283EDD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52" creationId="{FDD9767B-48A8-4F35-B0EA-3E51126DB25D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53" creationId="{2D647391-7DF5-4374-8C76-BA8EC3059D7A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54" creationId="{5C0D2929-105C-4DEB-8B18-500F3A473232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55" creationId="{23BEB27E-6935-494C-9379-748BE81C9EFF}"/>
          </ac:spMkLst>
        </pc:spChg>
        <pc:spChg chg="del">
          <ac:chgData name="Paul O'Dowd" userId="f37f58e5-1e70-49c2-9437-c035a60b1b3d" providerId="ADAL" clId="{64FC5D54-A24E-4462-8598-C7AAF938B66A}" dt="2019-11-07T09:01:32.494" v="5253" actId="478"/>
          <ac:spMkLst>
            <pc:docMk/>
            <pc:sldMk cId="4244677941" sldId="405"/>
            <ac:spMk id="56" creationId="{52976ACF-8ED3-4267-A0D5-62DCBC085E26}"/>
          </ac:spMkLst>
        </pc:spChg>
        <pc:spChg chg="mod">
          <ac:chgData name="Paul O'Dowd" userId="f37f58e5-1e70-49c2-9437-c035a60b1b3d" providerId="ADAL" clId="{64FC5D54-A24E-4462-8598-C7AAF938B66A}" dt="2019-11-07T09:00:37.290" v="5233" actId="1076"/>
          <ac:spMkLst>
            <pc:docMk/>
            <pc:sldMk cId="4244677941" sldId="405"/>
            <ac:spMk id="57" creationId="{5E58EDBE-AB04-4971-B325-88759F8DB229}"/>
          </ac:spMkLst>
        </pc:spChg>
        <pc:grpChg chg="del">
          <ac:chgData name="Paul O'Dowd" userId="f37f58e5-1e70-49c2-9437-c035a60b1b3d" providerId="ADAL" clId="{64FC5D54-A24E-4462-8598-C7AAF938B66A}" dt="2019-11-07T09:00:31.805" v="5231" actId="478"/>
          <ac:grpSpMkLst>
            <pc:docMk/>
            <pc:sldMk cId="4244677941" sldId="405"/>
            <ac:grpSpMk id="3" creationId="{D21E080C-E5B8-45D5-8348-7C4C1F1C27BE}"/>
          </ac:grpSpMkLst>
        </pc:grpChg>
        <pc:picChg chg="mod">
          <ac:chgData name="Paul O'Dowd" userId="f37f58e5-1e70-49c2-9437-c035a60b1b3d" providerId="ADAL" clId="{64FC5D54-A24E-4462-8598-C7AAF938B66A}" dt="2019-11-07T09:00:41.256" v="5235" actId="1076"/>
          <ac:picMkLst>
            <pc:docMk/>
            <pc:sldMk cId="4244677941" sldId="405"/>
            <ac:picMk id="38" creationId="{4191B915-8021-4D14-8B65-995DB8EAB12A}"/>
          </ac:picMkLst>
        </pc:picChg>
        <pc:picChg chg="mod">
          <ac:chgData name="Paul O'Dowd" userId="f37f58e5-1e70-49c2-9437-c035a60b1b3d" providerId="ADAL" clId="{64FC5D54-A24E-4462-8598-C7AAF938B66A}" dt="2019-11-07T09:00:47.849" v="5239" actId="1076"/>
          <ac:picMkLst>
            <pc:docMk/>
            <pc:sldMk cId="4244677941" sldId="405"/>
            <ac:picMk id="39" creationId="{07998F20-F94F-49F3-BBD0-996B15F27EDF}"/>
          </ac:picMkLst>
        </pc:picChg>
        <pc:picChg chg="mod">
          <ac:chgData name="Paul O'Dowd" userId="f37f58e5-1e70-49c2-9437-c035a60b1b3d" providerId="ADAL" clId="{64FC5D54-A24E-4462-8598-C7AAF938B66A}" dt="2019-11-07T09:00:45.681" v="5238" actId="1076"/>
          <ac:picMkLst>
            <pc:docMk/>
            <pc:sldMk cId="4244677941" sldId="405"/>
            <ac:picMk id="40" creationId="{6E52DF6B-6CAB-479B-A966-E0CC575A2582}"/>
          </ac:picMkLst>
        </pc:picChg>
        <pc:picChg chg="mod">
          <ac:chgData name="Paul O'Dowd" userId="f37f58e5-1e70-49c2-9437-c035a60b1b3d" providerId="ADAL" clId="{64FC5D54-A24E-4462-8598-C7AAF938B66A}" dt="2019-11-07T09:00:49.361" v="5240" actId="1076"/>
          <ac:picMkLst>
            <pc:docMk/>
            <pc:sldMk cId="4244677941" sldId="405"/>
            <ac:picMk id="41" creationId="{E6E03427-B28C-4BA2-B9EB-5A46F707CE7D}"/>
          </ac:picMkLst>
        </pc:picChg>
        <pc:picChg chg="mod">
          <ac:chgData name="Paul O'Dowd" userId="f37f58e5-1e70-49c2-9437-c035a60b1b3d" providerId="ADAL" clId="{64FC5D54-A24E-4462-8598-C7AAF938B66A}" dt="2019-11-07T09:00:39.896" v="5234" actId="1076"/>
          <ac:picMkLst>
            <pc:docMk/>
            <pc:sldMk cId="4244677941" sldId="405"/>
            <ac:picMk id="42" creationId="{C5F0C61F-5C1D-424D-A8A6-400624461F08}"/>
          </ac:picMkLst>
        </pc:picChg>
        <pc:picChg chg="mod">
          <ac:chgData name="Paul O'Dowd" userId="f37f58e5-1e70-49c2-9437-c035a60b1b3d" providerId="ADAL" clId="{64FC5D54-A24E-4462-8598-C7AAF938B66A}" dt="2019-11-07T09:00:52.657" v="5241" actId="1076"/>
          <ac:picMkLst>
            <pc:docMk/>
            <pc:sldMk cId="4244677941" sldId="405"/>
            <ac:picMk id="43" creationId="{B4F4B939-D4A4-477D-AD65-775B8FC59645}"/>
          </ac:picMkLst>
        </pc:picChg>
        <pc:picChg chg="mod">
          <ac:chgData name="Paul O'Dowd" userId="f37f58e5-1e70-49c2-9437-c035a60b1b3d" providerId="ADAL" clId="{64FC5D54-A24E-4462-8598-C7AAF938B66A}" dt="2019-11-07T09:00:44.121" v="5237" actId="1076"/>
          <ac:picMkLst>
            <pc:docMk/>
            <pc:sldMk cId="4244677941" sldId="405"/>
            <ac:picMk id="44" creationId="{85681177-0A10-4FAB-ADE4-54C4AAE93C7C}"/>
          </ac:picMkLst>
        </pc:picChg>
        <pc:picChg chg="mod">
          <ac:chgData name="Paul O'Dowd" userId="f37f58e5-1e70-49c2-9437-c035a60b1b3d" providerId="ADAL" clId="{64FC5D54-A24E-4462-8598-C7AAF938B66A}" dt="2019-11-07T09:00:42.641" v="5236" actId="1076"/>
          <ac:picMkLst>
            <pc:docMk/>
            <pc:sldMk cId="4244677941" sldId="405"/>
            <ac:picMk id="45" creationId="{90382FC0-E38E-4257-BCE4-86804D27A2B4}"/>
          </ac:picMkLst>
        </pc:picChg>
        <pc:picChg chg="del">
          <ac:chgData name="Paul O'Dowd" userId="f37f58e5-1e70-49c2-9437-c035a60b1b3d" providerId="ADAL" clId="{64FC5D54-A24E-4462-8598-C7AAF938B66A}" dt="2019-11-07T09:00:32.549" v="5232" actId="478"/>
          <ac:picMkLst>
            <pc:docMk/>
            <pc:sldMk cId="4244677941" sldId="405"/>
            <ac:picMk id="46" creationId="{A27C6B94-4820-459E-A2F1-30FF3C031C39}"/>
          </ac:picMkLst>
        </pc:picChg>
        <pc:picChg chg="mod">
          <ac:chgData name="Paul O'Dowd" userId="f37f58e5-1e70-49c2-9437-c035a60b1b3d" providerId="ADAL" clId="{64FC5D54-A24E-4462-8598-C7AAF938B66A}" dt="2019-11-07T09:00:37.290" v="5233" actId="1076"/>
          <ac:picMkLst>
            <pc:docMk/>
            <pc:sldMk cId="4244677941" sldId="405"/>
            <ac:picMk id="50" creationId="{C9218EB4-1DBC-4688-81A7-BDAC81078BBD}"/>
          </ac:picMkLst>
        </pc:picChg>
        <pc:picChg chg="add mod">
          <ac:chgData name="Paul O'Dowd" userId="f37f58e5-1e70-49c2-9437-c035a60b1b3d" providerId="ADAL" clId="{64FC5D54-A24E-4462-8598-C7AAF938B66A}" dt="2019-11-07T09:00:58.289" v="5244" actId="1076"/>
          <ac:picMkLst>
            <pc:docMk/>
            <pc:sldMk cId="4244677941" sldId="405"/>
            <ac:picMk id="58" creationId="{55F4B814-638D-4F78-82F3-743F4655A4E0}"/>
          </ac:picMkLst>
        </pc:picChg>
        <pc:picChg chg="add mod">
          <ac:chgData name="Paul O'Dowd" userId="f37f58e5-1e70-49c2-9437-c035a60b1b3d" providerId="ADAL" clId="{64FC5D54-A24E-4462-8598-C7AAF938B66A}" dt="2019-11-07T09:01:29.939" v="5252" actId="1076"/>
          <ac:picMkLst>
            <pc:docMk/>
            <pc:sldMk cId="4244677941" sldId="405"/>
            <ac:picMk id="59" creationId="{451F35A2-D3EE-4455-9E57-323AAF1B303D}"/>
          </ac:picMkLst>
        </pc:picChg>
      </pc:sldChg>
      <pc:sldChg chg="add">
        <pc:chgData name="Paul O'Dowd" userId="f37f58e5-1e70-49c2-9437-c035a60b1b3d" providerId="ADAL" clId="{64FC5D54-A24E-4462-8598-C7AAF938B66A}" dt="2019-11-07T09:05:51.717" v="5317"/>
        <pc:sldMkLst>
          <pc:docMk/>
          <pc:sldMk cId="4085682976" sldId="406"/>
        </pc:sldMkLst>
      </pc:sldChg>
      <pc:sldChg chg="add del">
        <pc:chgData name="Paul O'Dowd" userId="f37f58e5-1e70-49c2-9437-c035a60b1b3d" providerId="ADAL" clId="{64FC5D54-A24E-4462-8598-C7AAF938B66A}" dt="2019-11-07T09:02:57.714" v="5267" actId="47"/>
        <pc:sldMkLst>
          <pc:docMk/>
          <pc:sldMk cId="4102694266" sldId="406"/>
        </pc:sldMkLst>
      </pc:sldChg>
      <pc:sldChg chg="delSp add del">
        <pc:chgData name="Paul O'Dowd" userId="f37f58e5-1e70-49c2-9437-c035a60b1b3d" providerId="ADAL" clId="{64FC5D54-A24E-4462-8598-C7AAF938B66A}" dt="2019-11-07T09:02:45.878" v="5266" actId="47"/>
        <pc:sldMkLst>
          <pc:docMk/>
          <pc:sldMk cId="2585123030" sldId="407"/>
        </pc:sldMkLst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6" creationId="{06AF4479-3AD0-4770-AFB1-F03D9D58E451}"/>
          </ac:spMkLst>
        </pc:spChg>
        <pc:spChg chg="del">
          <ac:chgData name="Paul O'Dowd" userId="f37f58e5-1e70-49c2-9437-c035a60b1b3d" providerId="ADAL" clId="{64FC5D54-A24E-4462-8598-C7AAF938B66A}" dt="2019-11-07T09:02:35.414" v="5264" actId="478"/>
          <ac:spMkLst>
            <pc:docMk/>
            <pc:sldMk cId="2585123030" sldId="407"/>
            <ac:spMk id="12" creationId="{2192C19B-DDD2-4F6A-87E1-B6476C767E89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2" creationId="{DC030F1C-C2BA-487C-AE18-6540832FBAC8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3" creationId="{B6A1850F-91BC-4CB5-B1AB-A78204107842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4" creationId="{741A8CE2-CFB0-454E-8A59-BD0C88EE2CEF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5" creationId="{42BAA979-22E5-4569-96E7-D46539367090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6" creationId="{B90EB8CD-C021-494F-BEAE-AE4E247E3B58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7" creationId="{E5D8A368-9AAE-4F57-8B26-2085BCD03396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8" creationId="{E962CAA0-AFAD-456C-BBA7-E86FBA7A9E75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29" creationId="{BE2F2AAB-A1A5-4268-8B99-909A9E90DC2C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30" creationId="{24F3977F-613C-4B2D-93C0-05B9F696A9AE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31" creationId="{9B4A8DF0-9A75-4218-AC16-80720DA3713D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32" creationId="{401551CB-DB6F-447B-B218-4753BF43FB3E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33" creationId="{77C7C34D-0231-4EEB-92B8-75926E9BA265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47" creationId="{3EB636A7-055B-4DB2-9017-841A46FD8CAA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48" creationId="{56728D45-2B12-4E2D-917F-4424DAFDB1BE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49" creationId="{127159E1-2DBD-4EF5-BEC5-EF994DE480A1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51" creationId="{9F6AB6E2-6C63-4A0E-B635-AA3E48283EDD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52" creationId="{FDD9767B-48A8-4F35-B0EA-3E51126DB25D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53" creationId="{2D647391-7DF5-4374-8C76-BA8EC3059D7A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54" creationId="{5C0D2929-105C-4DEB-8B18-500F3A473232}"/>
          </ac:spMkLst>
        </pc:spChg>
        <pc:spChg chg="del">
          <ac:chgData name="Paul O'Dowd" userId="f37f58e5-1e70-49c2-9437-c035a60b1b3d" providerId="ADAL" clId="{64FC5D54-A24E-4462-8598-C7AAF938B66A}" dt="2019-11-07T09:02:42.704" v="5265" actId="478"/>
          <ac:spMkLst>
            <pc:docMk/>
            <pc:sldMk cId="2585123030" sldId="407"/>
            <ac:spMk id="57" creationId="{5E58EDBE-AB04-4971-B325-88759F8DB229}"/>
          </ac:spMkLst>
        </pc:sp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38" creationId="{4191B915-8021-4D14-8B65-995DB8EAB12A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39" creationId="{07998F20-F94F-49F3-BBD0-996B15F27EDF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40" creationId="{6E52DF6B-6CAB-479B-A966-E0CC575A2582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41" creationId="{E6E03427-B28C-4BA2-B9EB-5A46F707CE7D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42" creationId="{C5F0C61F-5C1D-424D-A8A6-400624461F08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43" creationId="{B4F4B939-D4A4-477D-AD65-775B8FC59645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44" creationId="{85681177-0A10-4FAB-ADE4-54C4AAE93C7C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45" creationId="{90382FC0-E38E-4257-BCE4-86804D27A2B4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50" creationId="{C9218EB4-1DBC-4688-81A7-BDAC81078BBD}"/>
          </ac:picMkLst>
        </pc:picChg>
        <pc:picChg chg="del">
          <ac:chgData name="Paul O'Dowd" userId="f37f58e5-1e70-49c2-9437-c035a60b1b3d" providerId="ADAL" clId="{64FC5D54-A24E-4462-8598-C7AAF938B66A}" dt="2019-11-07T09:02:42.704" v="5265" actId="478"/>
          <ac:picMkLst>
            <pc:docMk/>
            <pc:sldMk cId="2585123030" sldId="407"/>
            <ac:picMk id="58" creationId="{55F4B814-638D-4F78-82F3-743F4655A4E0}"/>
          </ac:picMkLst>
        </pc:picChg>
        <pc:picChg chg="del">
          <ac:chgData name="Paul O'Dowd" userId="f37f58e5-1e70-49c2-9437-c035a60b1b3d" providerId="ADAL" clId="{64FC5D54-A24E-4462-8598-C7AAF938B66A}" dt="2019-11-07T09:02:28.575" v="5263" actId="478"/>
          <ac:picMkLst>
            <pc:docMk/>
            <pc:sldMk cId="2585123030" sldId="407"/>
            <ac:picMk id="59" creationId="{451F35A2-D3EE-4455-9E57-323AAF1B303D}"/>
          </ac:picMkLst>
        </pc:picChg>
      </pc:sldChg>
      <pc:sldChg chg="modSp add">
        <pc:chgData name="Paul O'Dowd" userId="f37f58e5-1e70-49c2-9437-c035a60b1b3d" providerId="ADAL" clId="{64FC5D54-A24E-4462-8598-C7AAF938B66A}" dt="2019-11-07T09:20:00.842" v="5466" actId="20577"/>
        <pc:sldMkLst>
          <pc:docMk/>
          <pc:sldMk cId="3382265421" sldId="407"/>
        </pc:sldMkLst>
        <pc:spChg chg="mod">
          <ac:chgData name="Paul O'Dowd" userId="f37f58e5-1e70-49c2-9437-c035a60b1b3d" providerId="ADAL" clId="{64FC5D54-A24E-4462-8598-C7AAF938B66A}" dt="2019-11-07T09:20:00.842" v="5466" actId="20577"/>
          <ac:spMkLst>
            <pc:docMk/>
            <pc:sldMk cId="3382265421" sldId="407"/>
            <ac:spMk id="47" creationId="{024B7B93-7296-43FC-8B83-12AAA1C0D3C4}"/>
          </ac:spMkLst>
        </pc:spChg>
      </pc:sldChg>
      <pc:sldChg chg="addSp delSp modSp add">
        <pc:chgData name="Paul O'Dowd" userId="f37f58e5-1e70-49c2-9437-c035a60b1b3d" providerId="ADAL" clId="{64FC5D54-A24E-4462-8598-C7AAF938B66A}" dt="2019-11-07T09:41:46.401" v="6509" actId="20577"/>
        <pc:sldMkLst>
          <pc:docMk/>
          <pc:sldMk cId="221534129" sldId="408"/>
        </pc:sldMkLst>
        <pc:spChg chg="mod">
          <ac:chgData name="Paul O'Dowd" userId="f37f58e5-1e70-49c2-9437-c035a60b1b3d" providerId="ADAL" clId="{64FC5D54-A24E-4462-8598-C7AAF938B66A}" dt="2019-11-07T09:30:26.954" v="5820" actId="20577"/>
          <ac:spMkLst>
            <pc:docMk/>
            <pc:sldMk cId="221534129" sldId="408"/>
            <ac:spMk id="2" creationId="{F05F021A-8FCB-4AA6-982F-933E58EF49BD}"/>
          </ac:spMkLst>
        </pc:spChg>
        <pc:spChg chg="mod">
          <ac:chgData name="Paul O'Dowd" userId="f37f58e5-1e70-49c2-9437-c035a60b1b3d" providerId="ADAL" clId="{64FC5D54-A24E-4462-8598-C7AAF938B66A}" dt="2019-11-07T09:41:46.401" v="6509" actId="20577"/>
          <ac:spMkLst>
            <pc:docMk/>
            <pc:sldMk cId="221534129" sldId="408"/>
            <ac:spMk id="3" creationId="{C1064CF2-4F27-4E72-A9A7-E722AC5DBB9A}"/>
          </ac:spMkLst>
        </pc:spChg>
        <pc:spChg chg="add del mod">
          <ac:chgData name="Paul O'Dowd" userId="f37f58e5-1e70-49c2-9437-c035a60b1b3d" providerId="ADAL" clId="{64FC5D54-A24E-4462-8598-C7AAF938B66A}" dt="2019-11-07T09:33:28.373" v="6128"/>
          <ac:spMkLst>
            <pc:docMk/>
            <pc:sldMk cId="221534129" sldId="408"/>
            <ac:spMk id="4" creationId="{3CC5AA26-19F6-4C2B-B314-EDC1EC9ED99A}"/>
          </ac:spMkLst>
        </pc:spChg>
        <pc:spChg chg="add del mod">
          <ac:chgData name="Paul O'Dowd" userId="f37f58e5-1e70-49c2-9437-c035a60b1b3d" providerId="ADAL" clId="{64FC5D54-A24E-4462-8598-C7AAF938B66A}" dt="2019-11-07T09:33:28.373" v="6128"/>
          <ac:spMkLst>
            <pc:docMk/>
            <pc:sldMk cId="221534129" sldId="408"/>
            <ac:spMk id="5" creationId="{EBC89B2B-83F0-454C-AF25-B66C3F0BDF99}"/>
          </ac:spMkLst>
        </pc:spChg>
      </pc:sldChg>
      <pc:sldChg chg="add">
        <pc:chgData name="Paul O'Dowd" userId="f37f58e5-1e70-49c2-9437-c035a60b1b3d" providerId="ADAL" clId="{64FC5D54-A24E-4462-8598-C7AAF938B66A}" dt="2019-11-07T09:34:09.799" v="6189"/>
        <pc:sldMkLst>
          <pc:docMk/>
          <pc:sldMk cId="739664457" sldId="409"/>
        </pc:sldMkLst>
      </pc:sldChg>
      <pc:sldChg chg="add del">
        <pc:chgData name="Paul O'Dowd" userId="f37f58e5-1e70-49c2-9437-c035a60b1b3d" providerId="ADAL" clId="{64FC5D54-A24E-4462-8598-C7AAF938B66A}" dt="2019-11-07T09:41:56.119" v="6510" actId="47"/>
        <pc:sldMkLst>
          <pc:docMk/>
          <pc:sldMk cId="247163837" sldId="410"/>
        </pc:sldMkLst>
      </pc:sldChg>
      <pc:sldChg chg="add">
        <pc:chgData name="Paul O'Dowd" userId="f37f58e5-1e70-49c2-9437-c035a60b1b3d" providerId="ADAL" clId="{64FC5D54-A24E-4462-8598-C7AAF938B66A}" dt="2019-11-07T09:42:17.246" v="6517"/>
        <pc:sldMkLst>
          <pc:docMk/>
          <pc:sldMk cId="1978211114" sldId="410"/>
        </pc:sldMkLst>
      </pc:sldChg>
      <pc:sldChg chg="modSp add">
        <pc:chgData name="Paul O'Dowd" userId="f37f58e5-1e70-49c2-9437-c035a60b1b3d" providerId="ADAL" clId="{64FC5D54-A24E-4462-8598-C7AAF938B66A}" dt="2019-11-07T09:42:35.811" v="6519" actId="400"/>
        <pc:sldMkLst>
          <pc:docMk/>
          <pc:sldMk cId="2710689697" sldId="411"/>
        </pc:sldMkLst>
        <pc:spChg chg="mod">
          <ac:chgData name="Paul O'Dowd" userId="f37f58e5-1e70-49c2-9437-c035a60b1b3d" providerId="ADAL" clId="{64FC5D54-A24E-4462-8598-C7AAF938B66A}" dt="2019-11-07T09:42:35.811" v="6519" actId="400"/>
          <ac:spMkLst>
            <pc:docMk/>
            <pc:sldMk cId="2710689697" sldId="411"/>
            <ac:spMk id="3" creationId="{C1064CF2-4F27-4E72-A9A7-E722AC5DBB9A}"/>
          </ac:spMkLst>
        </pc:spChg>
      </pc:sldChg>
      <pc:sldChg chg="modSp add">
        <pc:chgData name="Paul O'Dowd" userId="f37f58e5-1e70-49c2-9437-c035a60b1b3d" providerId="ADAL" clId="{64FC5D54-A24E-4462-8598-C7AAF938B66A}" dt="2019-11-07T09:43:37.092" v="6563" actId="400"/>
        <pc:sldMkLst>
          <pc:docMk/>
          <pc:sldMk cId="2135139556" sldId="412"/>
        </pc:sldMkLst>
        <pc:spChg chg="mod">
          <ac:chgData name="Paul O'Dowd" userId="f37f58e5-1e70-49c2-9437-c035a60b1b3d" providerId="ADAL" clId="{64FC5D54-A24E-4462-8598-C7AAF938B66A}" dt="2019-11-07T09:43:37.092" v="6563" actId="400"/>
          <ac:spMkLst>
            <pc:docMk/>
            <pc:sldMk cId="2135139556" sldId="412"/>
            <ac:spMk id="3" creationId="{C1064CF2-4F27-4E72-A9A7-E722AC5DBB9A}"/>
          </ac:spMkLst>
        </pc:spChg>
      </pc:sldChg>
      <pc:sldChg chg="addSp delSp modSp add">
        <pc:chgData name="Paul O'Dowd" userId="f37f58e5-1e70-49c2-9437-c035a60b1b3d" providerId="ADAL" clId="{64FC5D54-A24E-4462-8598-C7AAF938B66A}" dt="2019-11-07T09:44:15.754" v="6567" actId="478"/>
        <pc:sldMkLst>
          <pc:docMk/>
          <pc:sldMk cId="2613581161" sldId="413"/>
        </pc:sldMkLst>
        <pc:spChg chg="mod">
          <ac:chgData name="Paul O'Dowd" userId="f37f58e5-1e70-49c2-9437-c035a60b1b3d" providerId="ADAL" clId="{64FC5D54-A24E-4462-8598-C7AAF938B66A}" dt="2019-11-07T09:44:04.403" v="6565" actId="400"/>
          <ac:spMkLst>
            <pc:docMk/>
            <pc:sldMk cId="2613581161" sldId="413"/>
            <ac:spMk id="3" creationId="{C1064CF2-4F27-4E72-A9A7-E722AC5DBB9A}"/>
          </ac:spMkLst>
        </pc:spChg>
        <pc:graphicFrameChg chg="add del modGraphic">
          <ac:chgData name="Paul O'Dowd" userId="f37f58e5-1e70-49c2-9437-c035a60b1b3d" providerId="ADAL" clId="{64FC5D54-A24E-4462-8598-C7AAF938B66A}" dt="2019-11-07T09:44:15.754" v="6567" actId="478"/>
          <ac:graphicFrameMkLst>
            <pc:docMk/>
            <pc:sldMk cId="2613581161" sldId="413"/>
            <ac:graphicFrameMk id="5" creationId="{793E5529-1F0B-4FAC-BDE1-4AAF36420395}"/>
          </ac:graphicFrameMkLst>
        </pc:graphicFrameChg>
      </pc:sldChg>
      <pc:sldChg chg="modSp add">
        <pc:chgData name="Paul O'Dowd" userId="f37f58e5-1e70-49c2-9437-c035a60b1b3d" providerId="ADAL" clId="{64FC5D54-A24E-4462-8598-C7AAF938B66A}" dt="2019-11-07T09:44:30.771" v="6569" actId="400"/>
        <pc:sldMkLst>
          <pc:docMk/>
          <pc:sldMk cId="1124310055" sldId="414"/>
        </pc:sldMkLst>
        <pc:spChg chg="mod">
          <ac:chgData name="Paul O'Dowd" userId="f37f58e5-1e70-49c2-9437-c035a60b1b3d" providerId="ADAL" clId="{64FC5D54-A24E-4462-8598-C7AAF938B66A}" dt="2019-11-07T09:44:30.771" v="6569" actId="400"/>
          <ac:spMkLst>
            <pc:docMk/>
            <pc:sldMk cId="1124310055" sldId="414"/>
            <ac:spMk id="3" creationId="{C1064CF2-4F27-4E72-A9A7-E722AC5DBB9A}"/>
          </ac:spMkLst>
        </pc:spChg>
      </pc:sldChg>
      <pc:sldChg chg="modSp add">
        <pc:chgData name="Paul O'Dowd" userId="f37f58e5-1e70-49c2-9437-c035a60b1b3d" providerId="ADAL" clId="{64FC5D54-A24E-4462-8598-C7AAF938B66A}" dt="2019-11-07T09:44:47.222" v="6571" actId="400"/>
        <pc:sldMkLst>
          <pc:docMk/>
          <pc:sldMk cId="2553103427" sldId="415"/>
        </pc:sldMkLst>
        <pc:spChg chg="mod">
          <ac:chgData name="Paul O'Dowd" userId="f37f58e5-1e70-49c2-9437-c035a60b1b3d" providerId="ADAL" clId="{64FC5D54-A24E-4462-8598-C7AAF938B66A}" dt="2019-11-07T09:44:47.222" v="6571" actId="400"/>
          <ac:spMkLst>
            <pc:docMk/>
            <pc:sldMk cId="2553103427" sldId="415"/>
            <ac:spMk id="3" creationId="{C1064CF2-4F27-4E72-A9A7-E722AC5DBB9A}"/>
          </ac:spMkLst>
        </pc:spChg>
      </pc:sldChg>
      <pc:sldChg chg="modSp add">
        <pc:chgData name="Paul O'Dowd" userId="f37f58e5-1e70-49c2-9437-c035a60b1b3d" providerId="ADAL" clId="{64FC5D54-A24E-4462-8598-C7AAF938B66A}" dt="2019-11-07T09:44:57.012" v="6573" actId="400"/>
        <pc:sldMkLst>
          <pc:docMk/>
          <pc:sldMk cId="431335786" sldId="416"/>
        </pc:sldMkLst>
        <pc:spChg chg="mod">
          <ac:chgData name="Paul O'Dowd" userId="f37f58e5-1e70-49c2-9437-c035a60b1b3d" providerId="ADAL" clId="{64FC5D54-A24E-4462-8598-C7AAF938B66A}" dt="2019-11-07T09:44:57.012" v="6573" actId="400"/>
          <ac:spMkLst>
            <pc:docMk/>
            <pc:sldMk cId="431335786" sldId="416"/>
            <ac:spMk id="3" creationId="{C1064CF2-4F27-4E72-A9A7-E722AC5DBB9A}"/>
          </ac:spMkLst>
        </pc:spChg>
      </pc:sldChg>
      <pc:sldChg chg="modSp add">
        <pc:chgData name="Paul O'Dowd" userId="f37f58e5-1e70-49c2-9437-c035a60b1b3d" providerId="ADAL" clId="{64FC5D54-A24E-4462-8598-C7AAF938B66A}" dt="2019-11-07T09:45:10.852" v="6575" actId="400"/>
        <pc:sldMkLst>
          <pc:docMk/>
          <pc:sldMk cId="811632609" sldId="417"/>
        </pc:sldMkLst>
        <pc:spChg chg="mod">
          <ac:chgData name="Paul O'Dowd" userId="f37f58e5-1e70-49c2-9437-c035a60b1b3d" providerId="ADAL" clId="{64FC5D54-A24E-4462-8598-C7AAF938B66A}" dt="2019-11-07T09:45:10.852" v="6575" actId="400"/>
          <ac:spMkLst>
            <pc:docMk/>
            <pc:sldMk cId="811632609" sldId="417"/>
            <ac:spMk id="3" creationId="{C1064CF2-4F27-4E72-A9A7-E722AC5DBB9A}"/>
          </ac:spMkLst>
        </pc:spChg>
      </pc:sldChg>
      <pc:sldChg chg="addSp modSp add">
        <pc:chgData name="Paul O'Dowd" userId="f37f58e5-1e70-49c2-9437-c035a60b1b3d" providerId="ADAL" clId="{64FC5D54-A24E-4462-8598-C7AAF938B66A}" dt="2019-11-07T09:51:16.147" v="6901" actId="1076"/>
        <pc:sldMkLst>
          <pc:docMk/>
          <pc:sldMk cId="4251547847" sldId="418"/>
        </pc:sldMkLst>
        <pc:spChg chg="mod">
          <ac:chgData name="Paul O'Dowd" userId="f37f58e5-1e70-49c2-9437-c035a60b1b3d" providerId="ADAL" clId="{64FC5D54-A24E-4462-8598-C7AAF938B66A}" dt="2019-11-07T09:45:33.835" v="6586" actId="20577"/>
          <ac:spMkLst>
            <pc:docMk/>
            <pc:sldMk cId="4251547847" sldId="418"/>
            <ac:spMk id="2" creationId="{8CE78ADB-A5AE-40BE-A039-13BD5C287848}"/>
          </ac:spMkLst>
        </pc:spChg>
        <pc:spChg chg="mod">
          <ac:chgData name="Paul O'Dowd" userId="f37f58e5-1e70-49c2-9437-c035a60b1b3d" providerId="ADAL" clId="{64FC5D54-A24E-4462-8598-C7AAF938B66A}" dt="2019-11-07T09:47:43.683" v="6589" actId="400"/>
          <ac:spMkLst>
            <pc:docMk/>
            <pc:sldMk cId="4251547847" sldId="418"/>
            <ac:spMk id="3" creationId="{5C66E7D3-2BB5-429A-AC08-DE035DA76B8F}"/>
          </ac:spMkLst>
        </pc:spChg>
        <pc:spChg chg="add mod">
          <ac:chgData name="Paul O'Dowd" userId="f37f58e5-1e70-49c2-9437-c035a60b1b3d" providerId="ADAL" clId="{64FC5D54-A24E-4462-8598-C7AAF938B66A}" dt="2019-11-07T09:48:01.249" v="6623" actId="1076"/>
          <ac:spMkLst>
            <pc:docMk/>
            <pc:sldMk cId="4251547847" sldId="418"/>
            <ac:spMk id="6" creationId="{3B71F71A-71B9-47A8-8A79-1BEF349B5036}"/>
          </ac:spMkLst>
        </pc:spChg>
        <pc:spChg chg="add mod">
          <ac:chgData name="Paul O'Dowd" userId="f37f58e5-1e70-49c2-9437-c035a60b1b3d" providerId="ADAL" clId="{64FC5D54-A24E-4462-8598-C7AAF938B66A}" dt="2019-11-07T09:49:23.663" v="6762" actId="20577"/>
          <ac:spMkLst>
            <pc:docMk/>
            <pc:sldMk cId="4251547847" sldId="418"/>
            <ac:spMk id="9" creationId="{E85E8682-E80E-4695-854F-74A47E11724F}"/>
          </ac:spMkLst>
        </pc:spChg>
        <pc:spChg chg="add mod">
          <ac:chgData name="Paul O'Dowd" userId="f37f58e5-1e70-49c2-9437-c035a60b1b3d" providerId="ADAL" clId="{64FC5D54-A24E-4462-8598-C7AAF938B66A}" dt="2019-11-07T09:48:57.471" v="6739" actId="20577"/>
          <ac:spMkLst>
            <pc:docMk/>
            <pc:sldMk cId="4251547847" sldId="418"/>
            <ac:spMk id="12" creationId="{0A952E1C-0D17-4741-A25E-FA57834A2DDB}"/>
          </ac:spMkLst>
        </pc:spChg>
        <pc:spChg chg="add mod">
          <ac:chgData name="Paul O'Dowd" userId="f37f58e5-1e70-49c2-9437-c035a60b1b3d" providerId="ADAL" clId="{64FC5D54-A24E-4462-8598-C7AAF938B66A}" dt="2019-11-07T09:49:57.375" v="6843" actId="20577"/>
          <ac:spMkLst>
            <pc:docMk/>
            <pc:sldMk cId="4251547847" sldId="418"/>
            <ac:spMk id="15" creationId="{0C3E61BF-0C9C-49E4-B99D-89B53AF659F0}"/>
          </ac:spMkLst>
        </pc:spChg>
        <pc:spChg chg="add mod">
          <ac:chgData name="Paul O'Dowd" userId="f37f58e5-1e70-49c2-9437-c035a60b1b3d" providerId="ADAL" clId="{64FC5D54-A24E-4462-8598-C7AAF938B66A}" dt="2019-11-07T09:50:23.975" v="6872" actId="20577"/>
          <ac:spMkLst>
            <pc:docMk/>
            <pc:sldMk cId="4251547847" sldId="418"/>
            <ac:spMk id="18" creationId="{A9DE1BE4-9BB4-48C0-825A-58D8B45CAC97}"/>
          </ac:spMkLst>
        </pc:spChg>
        <pc:spChg chg="add mod">
          <ac:chgData name="Paul O'Dowd" userId="f37f58e5-1e70-49c2-9437-c035a60b1b3d" providerId="ADAL" clId="{64FC5D54-A24E-4462-8598-C7AAF938B66A}" dt="2019-11-07T09:51:06.219" v="6876" actId="1076"/>
          <ac:spMkLst>
            <pc:docMk/>
            <pc:sldMk cId="4251547847" sldId="418"/>
            <ac:spMk id="19" creationId="{581EFFD6-1C94-459D-8E0D-F0224ACF57E6}"/>
          </ac:spMkLst>
        </pc:spChg>
        <pc:spChg chg="add mod">
          <ac:chgData name="Paul O'Dowd" userId="f37f58e5-1e70-49c2-9437-c035a60b1b3d" providerId="ADAL" clId="{64FC5D54-A24E-4462-8598-C7AAF938B66A}" dt="2019-11-07T09:51:16.147" v="6901" actId="1076"/>
          <ac:spMkLst>
            <pc:docMk/>
            <pc:sldMk cId="4251547847" sldId="418"/>
            <ac:spMk id="20" creationId="{BF5735D1-E12F-4A7F-89BB-EEEA713F3FC2}"/>
          </ac:spMkLst>
        </pc:spChg>
        <pc:cxnChg chg="add mod">
          <ac:chgData name="Paul O'Dowd" userId="f37f58e5-1e70-49c2-9437-c035a60b1b3d" providerId="ADAL" clId="{64FC5D54-A24E-4462-8598-C7AAF938B66A}" dt="2019-11-07T09:47:50.873" v="6591" actId="1076"/>
          <ac:cxnSpMkLst>
            <pc:docMk/>
            <pc:sldMk cId="4251547847" sldId="418"/>
            <ac:cxnSpMk id="5" creationId="{85B1208C-0A94-4C17-8CCD-D70E9CB92B22}"/>
          </ac:cxnSpMkLst>
        </pc:cxnChg>
        <pc:cxnChg chg="add mod">
          <ac:chgData name="Paul O'Dowd" userId="f37f58e5-1e70-49c2-9437-c035a60b1b3d" providerId="ADAL" clId="{64FC5D54-A24E-4462-8598-C7AAF938B66A}" dt="2019-11-07T09:48:07.057" v="6626" actId="14100"/>
          <ac:cxnSpMkLst>
            <pc:docMk/>
            <pc:sldMk cId="4251547847" sldId="418"/>
            <ac:cxnSpMk id="7" creationId="{110B3D0E-CC23-4072-9B08-2CEB83536A1C}"/>
          </ac:cxnSpMkLst>
        </pc:cxnChg>
        <pc:cxnChg chg="add mod">
          <ac:chgData name="Paul O'Dowd" userId="f37f58e5-1e70-49c2-9437-c035a60b1b3d" providerId="ADAL" clId="{64FC5D54-A24E-4462-8598-C7AAF938B66A}" dt="2019-11-07T09:48:49.660" v="6713" actId="14100"/>
          <ac:cxnSpMkLst>
            <pc:docMk/>
            <pc:sldMk cId="4251547847" sldId="418"/>
            <ac:cxnSpMk id="10" creationId="{6786DF86-2373-484B-AC08-0E18CBA7DF2D}"/>
          </ac:cxnSpMkLst>
        </pc:cxnChg>
        <pc:cxnChg chg="add mod">
          <ac:chgData name="Paul O'Dowd" userId="f37f58e5-1e70-49c2-9437-c035a60b1b3d" providerId="ADAL" clId="{64FC5D54-A24E-4462-8598-C7AAF938B66A}" dt="2019-11-07T09:49:13.274" v="6743" actId="14100"/>
          <ac:cxnSpMkLst>
            <pc:docMk/>
            <pc:sldMk cId="4251547847" sldId="418"/>
            <ac:cxnSpMk id="13" creationId="{B9B0FBCE-BFCA-443E-9566-172612BF5421}"/>
          </ac:cxnSpMkLst>
        </pc:cxnChg>
        <pc:cxnChg chg="add mod">
          <ac:chgData name="Paul O'Dowd" userId="f37f58e5-1e70-49c2-9437-c035a60b1b3d" providerId="ADAL" clId="{64FC5D54-A24E-4462-8598-C7AAF938B66A}" dt="2019-11-07T09:50:05.067" v="6846" actId="14100"/>
          <ac:cxnSpMkLst>
            <pc:docMk/>
            <pc:sldMk cId="4251547847" sldId="418"/>
            <ac:cxnSpMk id="16" creationId="{F436C83D-971B-456D-B4D3-2C07237450F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5B551-A9BA-450B-A34C-3410612C279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34D38-C055-4A74-9B50-2DE8A53C97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40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Hybrid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70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Robot-centric:  Using sensor-measurements recorded at different locations.  If a list of known sensor-measurement locations are known, the approach doesn’t work so well with unknown environments.   It is difficult to infer where you are in the gaps between sensor-measurements.   However, the approach does work well as a system of landmarks to key localisation.</a:t>
            </a:r>
          </a:p>
          <a:p>
            <a:endParaRPr lang="en-GB" dirty="0"/>
          </a:p>
          <a:p>
            <a:r>
              <a:rPr lang="en-GB" dirty="0"/>
              <a:t>World-centric – world is “known”, so unknown sensor readings can be extrapolated to a position in the world.  However, the world has to be known!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70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0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Expectation-maximisation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68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2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Robot-centric:  Using sensor-measurements recorded at different locations.  If a list of known sensor-measurement locations are known, the approach doesn’t work so well with unknown environments.   It is difficult to infer where you are in the gaps between sensor-measurements.   However, the approach does work well as a system of landmarks to key localisation.</a:t>
            </a:r>
          </a:p>
          <a:p>
            <a:endParaRPr lang="en-GB" dirty="0"/>
          </a:p>
          <a:p>
            <a:r>
              <a:rPr lang="en-GB" dirty="0"/>
              <a:t>World-centric – world is “known”, so unknown sensor readings can be extrapolated to a position in the world.  However, the world has to be known!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35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34D38-C055-4A74-9B50-2DE8A53C975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D887-6A26-4BEA-8D4D-5E9815C02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A5C46-B018-42A5-9E03-7538AEADE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501CD-3F0F-46B6-A54C-B0A54680C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386E2-6465-40D7-9487-B6B63168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2D248-424A-42B3-8939-B085B41A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36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8B4F-3247-4CC6-8E3A-120E9D8A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0738E-1458-4307-B5BD-D176314BB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38CB-9189-4D96-A57E-B9E914DA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BAD54-8AB1-4F8C-9991-85A16764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C74F4-3E4E-487D-BB04-5B954D71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53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E324E7-7925-4946-8EB4-C9BF3CAF9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3C600-81A7-4307-8B93-71B322125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CE4E-6CE4-4B6A-B4E0-8669AF62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EB81-A018-4230-A72B-21DA400B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A26FE-5D1E-4449-B29D-C77079C8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2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F0C0-822B-47D2-94E3-3B9EE7DF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84B41-E54B-4D2B-B464-DE0277641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2B86E-0491-4B26-A848-05F2F25B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9205-6C7A-4652-B158-93BB1DED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8135C-B2AF-421F-8A52-C2BDCE38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6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3549-A6A2-49F0-B595-63CE13B9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73994-62E8-4812-9761-9FBBC40B5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3F37E-480E-435E-9D93-6A6BA127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05212-F806-40EA-90E8-E763A51D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0390B-A6BA-4AAC-A3BC-21D04DF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9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FF37-0135-4A2F-86AA-59F4FB97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61D2-9E5F-48EF-8B58-D7F8A5A40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CB457-87D7-426A-9C37-D5DABC070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E4875-C62B-49EB-B9B4-4AE0CBB65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70DFF-F06F-4B24-954E-DDE70C94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CB71D-0DA2-430E-940C-8B6B6327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9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377F-3B69-44F5-ACB9-50751B8A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1B72E-6E5F-491F-AD8F-9BE614BB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CA44F-43CC-4B03-BCB9-F5B0D06F3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D011D-A5D0-443B-B9E7-EB9FB9296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1DD6E-8EFE-43D8-ABF1-587CA6B6E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1A86D-D007-4A04-AC4A-80BC554B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806C7-A231-471F-B000-8E89AB16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80A1C-738C-4A6D-AFE2-74C3E4F0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5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6C0B-00F4-48B5-BA27-107564B4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1B6BB-A537-4CDF-9AE7-665F1F5F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530EF-0C24-451E-99D5-58A0AA0A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FD922-9711-4722-A0DE-918DC908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077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B1E84-A536-4968-9131-E4F37A5A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4339E-B209-4851-8DDB-49FA2747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0BB58-68B0-4DCD-9593-3BDCC716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36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0828-8E8B-4829-B75F-52D3F0B4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549C-4176-4B0A-836E-58A3C0DE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86DFF-798C-4F4F-807C-7F47383CC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55A6-86F8-478C-B5E7-FAED7447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17B58-3388-4F27-9A7D-7CF532B6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9AF8E-CD92-4501-8B84-1FF83777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43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0728-D1FA-4952-A0DE-171C8312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36E2B-BBB6-41CC-9E58-EC0395F5B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3A553-15EC-4745-8E76-E49C88B85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26F87-4853-4EAC-90F9-4C257F1D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4FC1F-4EC1-4FCE-B5F1-37FD26FB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21F73-1B9B-48F2-807A-6D3AD904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69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2A2B8-9215-4A80-9455-612706ED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B1D05-9CEF-41F8-800C-69025E763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DC964-BE6A-444F-AD26-F0E350596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4C004-17B0-4D49-972A-FD7537B9A60C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BA2A-59BD-41D9-90B2-C9873EFA2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DDEC-D38C-45B1-89BB-875A77DF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58254-A198-41BB-9447-6A77588E64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91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yQQy2mwzyATFmJW6" TargetMode="External"/><Relationship Id="rId2" Type="http://schemas.openxmlformats.org/officeDocument/2006/relationships/hyperlink" Target="mailto:paul.odowd@bristol.ac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padlet.com/paul_odowd1/1lhoodwv2fu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://planning.cs.uiuc.edu/node352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news/how-to-choose-the-best-robot-vacuum-for-your-home-roomba-neato-ecovacs-2019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usPRqU2W4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276B5-7A8E-42A7-8F43-14D166B2B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88832"/>
          </a:xfrm>
        </p:spPr>
        <p:txBody>
          <a:bodyPr>
            <a:normAutofit/>
          </a:bodyPr>
          <a:lstStyle/>
          <a:p>
            <a:r>
              <a:rPr lang="en-GB" dirty="0"/>
              <a:t>Mapping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2CBE56-5869-4CDF-84DB-2380CF1F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80907"/>
            <a:ext cx="9144000" cy="1655762"/>
          </a:xfrm>
        </p:spPr>
        <p:txBody>
          <a:bodyPr/>
          <a:lstStyle/>
          <a:p>
            <a:r>
              <a:rPr lang="en-GB" dirty="0"/>
              <a:t>COMSM4111 Robotic Systems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5D738-C1CD-4DA1-8179-6D8AAE703DA4}"/>
              </a:ext>
            </a:extLst>
          </p:cNvPr>
          <p:cNvSpPr txBox="1"/>
          <p:nvPr/>
        </p:nvSpPr>
        <p:spPr>
          <a:xfrm>
            <a:off x="195854" y="5735637"/>
            <a:ext cx="463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Delivered by:</a:t>
            </a:r>
          </a:p>
          <a:p>
            <a:r>
              <a:rPr lang="en-GB"/>
              <a:t>Paul O’Dowd 	</a:t>
            </a:r>
            <a:r>
              <a:rPr lang="en-GB">
                <a:hlinkClick r:id="rId2"/>
              </a:rPr>
              <a:t>paul.odowd@bristol.ac.uk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850DD1-FCBB-4AF6-87C2-8976104F5C3B}"/>
              </a:ext>
            </a:extLst>
          </p:cNvPr>
          <p:cNvSpPr txBox="1">
            <a:spLocks/>
          </p:cNvSpPr>
          <p:nvPr/>
        </p:nvSpPr>
        <p:spPr>
          <a:xfrm>
            <a:off x="6668677" y="3428999"/>
            <a:ext cx="5327469" cy="3203757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Anonymous Feedback form: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hlinkClick r:id="rId3"/>
              </a:rPr>
              <a:t>https://forms.gle/PyQQy2mwzyATFmJW6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Padlet board (questions &amp; comments):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GB" sz="2000" dirty="0">
                <a:hlinkClick r:id="rId4"/>
              </a:rPr>
              <a:t>http://padlet.com/paul_odowd1/1lhoodwv2fuc</a:t>
            </a:r>
            <a:endParaRPr lang="en-GB" sz="2000" dirty="0"/>
          </a:p>
          <a:p>
            <a:pPr marL="0" indent="0" fontAlgn="base">
              <a:buFont typeface="Arial" panose="020B0604020202020204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03CB1-1972-4A17-B156-2313671CD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09" y="2611736"/>
            <a:ext cx="2230230" cy="22302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413850-791E-4BEB-871C-37434E056A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29" t="19835" r="33714" b="21616"/>
          <a:stretch/>
        </p:blipFill>
        <p:spPr>
          <a:xfrm>
            <a:off x="4623697" y="4841966"/>
            <a:ext cx="1827090" cy="179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8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dirty="0"/>
              <a:t>Key Challenges in Mapping</a:t>
            </a:r>
          </a:p>
          <a:p>
            <a:pPr lvl="1"/>
            <a:r>
              <a:rPr lang="en-GB" b="1" dirty="0"/>
              <a:t>Measurements</a:t>
            </a:r>
          </a:p>
          <a:p>
            <a:pPr lvl="1"/>
            <a:r>
              <a:rPr lang="en-GB" b="1" dirty="0"/>
              <a:t>Perceptual Aliasing</a:t>
            </a:r>
          </a:p>
          <a:p>
            <a:pPr lvl="1"/>
            <a:r>
              <a:rPr lang="en-GB" b="1" dirty="0"/>
              <a:t>Correspondence / Data Association Problem</a:t>
            </a:r>
          </a:p>
          <a:p>
            <a:pPr lvl="1"/>
            <a:r>
              <a:rPr lang="en-GB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68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12A9-2CA4-44B1-99A5-B8394BFC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Challenges in Mobile Robotics Mapping</a:t>
            </a:r>
          </a:p>
        </p:txBody>
      </p:sp>
    </p:spTree>
    <p:extLst>
      <p:ext uri="{BB962C8B-B14F-4D97-AF65-F5344CB8AC3E}">
        <p14:creationId xmlns:p14="http://schemas.microsoft.com/office/powerpoint/2010/main" val="223444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C582-4404-49A7-9332-E84252F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291BE-8753-42D7-B96C-7DCE0321CE8C}"/>
              </a:ext>
            </a:extLst>
          </p:cNvPr>
          <p:cNvSpPr/>
          <p:nvPr/>
        </p:nvSpPr>
        <p:spPr>
          <a:xfrm>
            <a:off x="3330962" y="33431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9D22C6-C7D2-421E-A1FC-0F1837A8656E}"/>
              </a:ext>
            </a:extLst>
          </p:cNvPr>
          <p:cNvSpPr/>
          <p:nvPr/>
        </p:nvSpPr>
        <p:spPr>
          <a:xfrm>
            <a:off x="3483362" y="34955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FCEED3-6C4B-4798-8983-7FA126952728}"/>
              </a:ext>
            </a:extLst>
          </p:cNvPr>
          <p:cNvSpPr/>
          <p:nvPr/>
        </p:nvSpPr>
        <p:spPr>
          <a:xfrm>
            <a:off x="3101717" y="352691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82A9F-B2DF-4EED-921C-D28C0FB5E558}"/>
              </a:ext>
            </a:extLst>
          </p:cNvPr>
          <p:cNvSpPr/>
          <p:nvPr/>
        </p:nvSpPr>
        <p:spPr>
          <a:xfrm>
            <a:off x="3263315" y="375420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9254C1-7C0A-443A-8865-059333DF0604}"/>
              </a:ext>
            </a:extLst>
          </p:cNvPr>
          <p:cNvSpPr/>
          <p:nvPr/>
        </p:nvSpPr>
        <p:spPr>
          <a:xfrm>
            <a:off x="2948898" y="3286487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E4CA4-C351-4F3E-BE94-A178CDBA4298}"/>
              </a:ext>
            </a:extLst>
          </p:cNvPr>
          <p:cNvSpPr/>
          <p:nvPr/>
        </p:nvSpPr>
        <p:spPr>
          <a:xfrm>
            <a:off x="3013135" y="381134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FC03CF-BEE1-4F88-A10E-CDC1FFB665C6}"/>
              </a:ext>
            </a:extLst>
          </p:cNvPr>
          <p:cNvSpPr/>
          <p:nvPr/>
        </p:nvSpPr>
        <p:spPr>
          <a:xfrm>
            <a:off x="4308887" y="3239345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289865-FE29-4843-82F9-8D58E26F6634}"/>
              </a:ext>
            </a:extLst>
          </p:cNvPr>
          <p:cNvSpPr/>
          <p:nvPr/>
        </p:nvSpPr>
        <p:spPr>
          <a:xfrm>
            <a:off x="3681726" y="424470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9A276A-0DFE-4D75-B5A8-8CD74D9A6949}"/>
              </a:ext>
            </a:extLst>
          </p:cNvPr>
          <p:cNvSpPr/>
          <p:nvPr/>
        </p:nvSpPr>
        <p:spPr>
          <a:xfrm>
            <a:off x="3272105" y="310469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A6F57A-6088-4D9B-BD8B-A8EBE1837DB6}"/>
              </a:ext>
            </a:extLst>
          </p:cNvPr>
          <p:cNvSpPr/>
          <p:nvPr/>
        </p:nvSpPr>
        <p:spPr>
          <a:xfrm>
            <a:off x="2441463" y="339469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970A0A0-651C-47C7-9773-ED3ECBE3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84368" y="3324043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0CA0CBB-12F5-48BD-A7A8-553E4246E245}"/>
              </a:ext>
            </a:extLst>
          </p:cNvPr>
          <p:cNvSpPr/>
          <p:nvPr/>
        </p:nvSpPr>
        <p:spPr>
          <a:xfrm rot="5683354">
            <a:off x="3364103" y="2179932"/>
            <a:ext cx="667337" cy="2867077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4199D8-DC6A-4A41-BD8E-3E40FE73FE15}"/>
              </a:ext>
            </a:extLst>
          </p:cNvPr>
          <p:cNvSpPr/>
          <p:nvPr/>
        </p:nvSpPr>
        <p:spPr>
          <a:xfrm>
            <a:off x="1944016" y="362754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38D54-F0D5-4650-B7BB-6365100C114F}"/>
              </a:ext>
            </a:extLst>
          </p:cNvPr>
          <p:cNvSpPr txBox="1"/>
          <p:nvPr/>
        </p:nvSpPr>
        <p:spPr>
          <a:xfrm>
            <a:off x="6236640" y="2942866"/>
            <a:ext cx="5955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If the robot / object is fixed, we can cancel out the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Measurements would be statistically independent.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Assumption that the localisation is error free.</a:t>
            </a:r>
          </a:p>
        </p:txBody>
      </p:sp>
    </p:spTree>
    <p:extLst>
      <p:ext uri="{BB962C8B-B14F-4D97-AF65-F5344CB8AC3E}">
        <p14:creationId xmlns:p14="http://schemas.microsoft.com/office/powerpoint/2010/main" val="273159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C582-4404-49A7-9332-E84252F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291BE-8753-42D7-B96C-7DCE0321CE8C}"/>
              </a:ext>
            </a:extLst>
          </p:cNvPr>
          <p:cNvSpPr/>
          <p:nvPr/>
        </p:nvSpPr>
        <p:spPr>
          <a:xfrm>
            <a:off x="3330962" y="33431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9D22C6-C7D2-421E-A1FC-0F1837A8656E}"/>
              </a:ext>
            </a:extLst>
          </p:cNvPr>
          <p:cNvSpPr/>
          <p:nvPr/>
        </p:nvSpPr>
        <p:spPr>
          <a:xfrm>
            <a:off x="3483362" y="34955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FCEED3-6C4B-4798-8983-7FA126952728}"/>
              </a:ext>
            </a:extLst>
          </p:cNvPr>
          <p:cNvSpPr/>
          <p:nvPr/>
        </p:nvSpPr>
        <p:spPr>
          <a:xfrm>
            <a:off x="3101717" y="352691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82A9F-B2DF-4EED-921C-D28C0FB5E558}"/>
              </a:ext>
            </a:extLst>
          </p:cNvPr>
          <p:cNvSpPr/>
          <p:nvPr/>
        </p:nvSpPr>
        <p:spPr>
          <a:xfrm>
            <a:off x="3263315" y="375420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9254C1-7C0A-443A-8865-059333DF0604}"/>
              </a:ext>
            </a:extLst>
          </p:cNvPr>
          <p:cNvSpPr/>
          <p:nvPr/>
        </p:nvSpPr>
        <p:spPr>
          <a:xfrm>
            <a:off x="2948898" y="3286487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E4CA4-C351-4F3E-BE94-A178CDBA4298}"/>
              </a:ext>
            </a:extLst>
          </p:cNvPr>
          <p:cNvSpPr/>
          <p:nvPr/>
        </p:nvSpPr>
        <p:spPr>
          <a:xfrm>
            <a:off x="3013135" y="381134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FC03CF-BEE1-4F88-A10E-CDC1FFB665C6}"/>
              </a:ext>
            </a:extLst>
          </p:cNvPr>
          <p:cNvSpPr/>
          <p:nvPr/>
        </p:nvSpPr>
        <p:spPr>
          <a:xfrm>
            <a:off x="4308887" y="3239345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289865-FE29-4843-82F9-8D58E26F6634}"/>
              </a:ext>
            </a:extLst>
          </p:cNvPr>
          <p:cNvSpPr/>
          <p:nvPr/>
        </p:nvSpPr>
        <p:spPr>
          <a:xfrm>
            <a:off x="3681726" y="424470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9A276A-0DFE-4D75-B5A8-8CD74D9A6949}"/>
              </a:ext>
            </a:extLst>
          </p:cNvPr>
          <p:cNvSpPr/>
          <p:nvPr/>
        </p:nvSpPr>
        <p:spPr>
          <a:xfrm>
            <a:off x="3272105" y="310469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A6F57A-6088-4D9B-BD8B-A8EBE1837DB6}"/>
              </a:ext>
            </a:extLst>
          </p:cNvPr>
          <p:cNvSpPr/>
          <p:nvPr/>
        </p:nvSpPr>
        <p:spPr>
          <a:xfrm>
            <a:off x="2441463" y="339469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970A0A0-651C-47C7-9773-ED3ECBE3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84368" y="3324043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0CA0CBB-12F5-48BD-A7A8-553E4246E245}"/>
              </a:ext>
            </a:extLst>
          </p:cNvPr>
          <p:cNvSpPr/>
          <p:nvPr/>
        </p:nvSpPr>
        <p:spPr>
          <a:xfrm rot="5683354">
            <a:off x="3364103" y="2179932"/>
            <a:ext cx="667337" cy="2867077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4199D8-DC6A-4A41-BD8E-3E40FE73FE15}"/>
              </a:ext>
            </a:extLst>
          </p:cNvPr>
          <p:cNvSpPr/>
          <p:nvPr/>
        </p:nvSpPr>
        <p:spPr>
          <a:xfrm>
            <a:off x="1944016" y="362754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194B6-4A05-42D0-B1B0-95F0D6EBC760}"/>
              </a:ext>
            </a:extLst>
          </p:cNvPr>
          <p:cNvGrpSpPr/>
          <p:nvPr/>
        </p:nvGrpSpPr>
        <p:grpSpPr>
          <a:xfrm rot="1881110">
            <a:off x="2096416" y="3257099"/>
            <a:ext cx="2511190" cy="1286321"/>
            <a:chOff x="2096416" y="3257099"/>
            <a:chExt cx="2511190" cy="12863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CA13E6-EB97-4A8A-BCE5-4D4E4D4EEEA2}"/>
                </a:ext>
              </a:extLst>
            </p:cNvPr>
            <p:cNvSpPr/>
            <p:nvPr/>
          </p:nvSpPr>
          <p:spPr>
            <a:xfrm rot="4480423">
              <a:off x="3483362" y="34955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D77276-EA0D-4B5B-BE39-E15594A5DF97}"/>
                </a:ext>
              </a:extLst>
            </p:cNvPr>
            <p:cNvSpPr/>
            <p:nvPr/>
          </p:nvSpPr>
          <p:spPr>
            <a:xfrm rot="4480423">
              <a:off x="3635762" y="36479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60B516-30A0-4C38-B09F-A432B46B5D80}"/>
                </a:ext>
              </a:extLst>
            </p:cNvPr>
            <p:cNvSpPr/>
            <p:nvPr/>
          </p:nvSpPr>
          <p:spPr>
            <a:xfrm rot="4480423">
              <a:off x="3254117" y="367931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C89673-316C-4553-81D7-B990015CBBB1}"/>
                </a:ext>
              </a:extLst>
            </p:cNvPr>
            <p:cNvSpPr/>
            <p:nvPr/>
          </p:nvSpPr>
          <p:spPr>
            <a:xfrm rot="4480423">
              <a:off x="3415715" y="390660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FC3CDC-58E6-4737-928D-4C8F570C120C}"/>
                </a:ext>
              </a:extLst>
            </p:cNvPr>
            <p:cNvSpPr/>
            <p:nvPr/>
          </p:nvSpPr>
          <p:spPr>
            <a:xfrm rot="4480423">
              <a:off x="3101298" y="3438887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6864FC-7E4B-4AB7-9561-AB96ABF88D86}"/>
                </a:ext>
              </a:extLst>
            </p:cNvPr>
            <p:cNvSpPr/>
            <p:nvPr/>
          </p:nvSpPr>
          <p:spPr>
            <a:xfrm rot="4480423">
              <a:off x="3165535" y="396374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4EDAE-4139-41E4-8282-D3C4C530B0FE}"/>
                </a:ext>
              </a:extLst>
            </p:cNvPr>
            <p:cNvSpPr/>
            <p:nvPr/>
          </p:nvSpPr>
          <p:spPr>
            <a:xfrm rot="4480423">
              <a:off x="4461287" y="3391745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DD1E10-C97F-48C3-B39D-56709234CD41}"/>
                </a:ext>
              </a:extLst>
            </p:cNvPr>
            <p:cNvSpPr/>
            <p:nvPr/>
          </p:nvSpPr>
          <p:spPr>
            <a:xfrm rot="4480423">
              <a:off x="3834126" y="439710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3564B3-24E7-4CDD-A29D-3121E6AC6D2D}"/>
                </a:ext>
              </a:extLst>
            </p:cNvPr>
            <p:cNvSpPr/>
            <p:nvPr/>
          </p:nvSpPr>
          <p:spPr>
            <a:xfrm rot="4480423">
              <a:off x="3424505" y="325709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619B5-17B0-4617-AD69-DDDB2D263740}"/>
                </a:ext>
              </a:extLst>
            </p:cNvPr>
            <p:cNvSpPr/>
            <p:nvPr/>
          </p:nvSpPr>
          <p:spPr>
            <a:xfrm rot="4480423">
              <a:off x="2593863" y="354709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9166BD-30CE-4B7D-B409-D9A1EE7C4D13}"/>
                </a:ext>
              </a:extLst>
            </p:cNvPr>
            <p:cNvSpPr/>
            <p:nvPr/>
          </p:nvSpPr>
          <p:spPr>
            <a:xfrm rot="4480423">
              <a:off x="2096416" y="377994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5239F7F-00C5-492B-AD63-C2DE21E1DDAE}"/>
              </a:ext>
            </a:extLst>
          </p:cNvPr>
          <p:cNvSpPr txBox="1"/>
          <p:nvPr/>
        </p:nvSpPr>
        <p:spPr>
          <a:xfrm>
            <a:off x="6236640" y="2942866"/>
            <a:ext cx="5955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If the robot / object is fixed, we can cancel out the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Measurements would be statistically independent.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Assumption that the localisation is error free.</a:t>
            </a:r>
          </a:p>
        </p:txBody>
      </p:sp>
    </p:spTree>
    <p:extLst>
      <p:ext uri="{BB962C8B-B14F-4D97-AF65-F5344CB8AC3E}">
        <p14:creationId xmlns:p14="http://schemas.microsoft.com/office/powerpoint/2010/main" val="85462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C582-4404-49A7-9332-E84252F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291BE-8753-42D7-B96C-7DCE0321CE8C}"/>
              </a:ext>
            </a:extLst>
          </p:cNvPr>
          <p:cNvSpPr/>
          <p:nvPr/>
        </p:nvSpPr>
        <p:spPr>
          <a:xfrm>
            <a:off x="3330962" y="33431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9D22C6-C7D2-421E-A1FC-0F1837A8656E}"/>
              </a:ext>
            </a:extLst>
          </p:cNvPr>
          <p:cNvSpPr/>
          <p:nvPr/>
        </p:nvSpPr>
        <p:spPr>
          <a:xfrm>
            <a:off x="3483362" y="34955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FCEED3-6C4B-4798-8983-7FA126952728}"/>
              </a:ext>
            </a:extLst>
          </p:cNvPr>
          <p:cNvSpPr/>
          <p:nvPr/>
        </p:nvSpPr>
        <p:spPr>
          <a:xfrm>
            <a:off x="3101717" y="352691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82A9F-B2DF-4EED-921C-D28C0FB5E558}"/>
              </a:ext>
            </a:extLst>
          </p:cNvPr>
          <p:cNvSpPr/>
          <p:nvPr/>
        </p:nvSpPr>
        <p:spPr>
          <a:xfrm>
            <a:off x="3263315" y="375420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9254C1-7C0A-443A-8865-059333DF0604}"/>
              </a:ext>
            </a:extLst>
          </p:cNvPr>
          <p:cNvSpPr/>
          <p:nvPr/>
        </p:nvSpPr>
        <p:spPr>
          <a:xfrm>
            <a:off x="2948898" y="3286487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E4CA4-C351-4F3E-BE94-A178CDBA4298}"/>
              </a:ext>
            </a:extLst>
          </p:cNvPr>
          <p:cNvSpPr/>
          <p:nvPr/>
        </p:nvSpPr>
        <p:spPr>
          <a:xfrm>
            <a:off x="3013135" y="381134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FC03CF-BEE1-4F88-A10E-CDC1FFB665C6}"/>
              </a:ext>
            </a:extLst>
          </p:cNvPr>
          <p:cNvSpPr/>
          <p:nvPr/>
        </p:nvSpPr>
        <p:spPr>
          <a:xfrm>
            <a:off x="4308887" y="3239345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289865-FE29-4843-82F9-8D58E26F6634}"/>
              </a:ext>
            </a:extLst>
          </p:cNvPr>
          <p:cNvSpPr/>
          <p:nvPr/>
        </p:nvSpPr>
        <p:spPr>
          <a:xfrm>
            <a:off x="3681726" y="424470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9A276A-0DFE-4D75-B5A8-8CD74D9A6949}"/>
              </a:ext>
            </a:extLst>
          </p:cNvPr>
          <p:cNvSpPr/>
          <p:nvPr/>
        </p:nvSpPr>
        <p:spPr>
          <a:xfrm>
            <a:off x="3272105" y="310469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A6F57A-6088-4D9B-BD8B-A8EBE1837DB6}"/>
              </a:ext>
            </a:extLst>
          </p:cNvPr>
          <p:cNvSpPr/>
          <p:nvPr/>
        </p:nvSpPr>
        <p:spPr>
          <a:xfrm>
            <a:off x="2441463" y="339469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970A0A0-651C-47C7-9773-ED3ECBE3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84368" y="3324043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0CA0CBB-12F5-48BD-A7A8-553E4246E245}"/>
              </a:ext>
            </a:extLst>
          </p:cNvPr>
          <p:cNvSpPr/>
          <p:nvPr/>
        </p:nvSpPr>
        <p:spPr>
          <a:xfrm rot="5683354">
            <a:off x="3364103" y="2179932"/>
            <a:ext cx="667337" cy="2867077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4199D8-DC6A-4A41-BD8E-3E40FE73FE15}"/>
              </a:ext>
            </a:extLst>
          </p:cNvPr>
          <p:cNvSpPr/>
          <p:nvPr/>
        </p:nvSpPr>
        <p:spPr>
          <a:xfrm>
            <a:off x="1944016" y="362754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194B6-4A05-42D0-B1B0-95F0D6EBC760}"/>
              </a:ext>
            </a:extLst>
          </p:cNvPr>
          <p:cNvGrpSpPr/>
          <p:nvPr/>
        </p:nvGrpSpPr>
        <p:grpSpPr>
          <a:xfrm rot="1881110">
            <a:off x="2096416" y="3257099"/>
            <a:ext cx="2511190" cy="1286321"/>
            <a:chOff x="2096416" y="3257099"/>
            <a:chExt cx="2511190" cy="12863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CA13E6-EB97-4A8A-BCE5-4D4E4D4EEEA2}"/>
                </a:ext>
              </a:extLst>
            </p:cNvPr>
            <p:cNvSpPr/>
            <p:nvPr/>
          </p:nvSpPr>
          <p:spPr>
            <a:xfrm rot="4480423">
              <a:off x="3483362" y="34955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D77276-EA0D-4B5B-BE39-E15594A5DF97}"/>
                </a:ext>
              </a:extLst>
            </p:cNvPr>
            <p:cNvSpPr/>
            <p:nvPr/>
          </p:nvSpPr>
          <p:spPr>
            <a:xfrm rot="4480423">
              <a:off x="3635762" y="36479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60B516-30A0-4C38-B09F-A432B46B5D80}"/>
                </a:ext>
              </a:extLst>
            </p:cNvPr>
            <p:cNvSpPr/>
            <p:nvPr/>
          </p:nvSpPr>
          <p:spPr>
            <a:xfrm rot="4480423">
              <a:off x="3254117" y="367931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C89673-316C-4553-81D7-B990015CBBB1}"/>
                </a:ext>
              </a:extLst>
            </p:cNvPr>
            <p:cNvSpPr/>
            <p:nvPr/>
          </p:nvSpPr>
          <p:spPr>
            <a:xfrm rot="4480423">
              <a:off x="3415715" y="390660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FC3CDC-58E6-4737-928D-4C8F570C120C}"/>
                </a:ext>
              </a:extLst>
            </p:cNvPr>
            <p:cNvSpPr/>
            <p:nvPr/>
          </p:nvSpPr>
          <p:spPr>
            <a:xfrm rot="4480423">
              <a:off x="3101298" y="3438887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6864FC-7E4B-4AB7-9561-AB96ABF88D86}"/>
                </a:ext>
              </a:extLst>
            </p:cNvPr>
            <p:cNvSpPr/>
            <p:nvPr/>
          </p:nvSpPr>
          <p:spPr>
            <a:xfrm rot="4480423">
              <a:off x="3165535" y="396374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4EDAE-4139-41E4-8282-D3C4C530B0FE}"/>
                </a:ext>
              </a:extLst>
            </p:cNvPr>
            <p:cNvSpPr/>
            <p:nvPr/>
          </p:nvSpPr>
          <p:spPr>
            <a:xfrm rot="4480423">
              <a:off x="4461287" y="3391745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DD1E10-C97F-48C3-B39D-56709234CD41}"/>
                </a:ext>
              </a:extLst>
            </p:cNvPr>
            <p:cNvSpPr/>
            <p:nvPr/>
          </p:nvSpPr>
          <p:spPr>
            <a:xfrm rot="4480423">
              <a:off x="3834126" y="439710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3564B3-24E7-4CDD-A29D-3121E6AC6D2D}"/>
                </a:ext>
              </a:extLst>
            </p:cNvPr>
            <p:cNvSpPr/>
            <p:nvPr/>
          </p:nvSpPr>
          <p:spPr>
            <a:xfrm rot="4480423">
              <a:off x="3424505" y="325709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619B5-17B0-4617-AD69-DDDB2D263740}"/>
                </a:ext>
              </a:extLst>
            </p:cNvPr>
            <p:cNvSpPr/>
            <p:nvPr/>
          </p:nvSpPr>
          <p:spPr>
            <a:xfrm rot="4480423">
              <a:off x="2593863" y="354709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9166BD-30CE-4B7D-B409-D9A1EE7C4D13}"/>
                </a:ext>
              </a:extLst>
            </p:cNvPr>
            <p:cNvSpPr/>
            <p:nvPr/>
          </p:nvSpPr>
          <p:spPr>
            <a:xfrm rot="4480423">
              <a:off x="2096416" y="377994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57BA15-EE5B-4BE6-A484-2C2EBD16E072}"/>
              </a:ext>
            </a:extLst>
          </p:cNvPr>
          <p:cNvGrpSpPr/>
          <p:nvPr/>
        </p:nvGrpSpPr>
        <p:grpSpPr>
          <a:xfrm rot="4697875">
            <a:off x="2074141" y="3057542"/>
            <a:ext cx="2511190" cy="1286321"/>
            <a:chOff x="2096416" y="3257099"/>
            <a:chExt cx="2511190" cy="128632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1E832F5-A499-4BE9-8257-1E53CEF218E2}"/>
                </a:ext>
              </a:extLst>
            </p:cNvPr>
            <p:cNvSpPr/>
            <p:nvPr/>
          </p:nvSpPr>
          <p:spPr>
            <a:xfrm rot="4480423">
              <a:off x="3483362" y="34955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FAE3130-11A6-4ADD-8B76-F69BA08B491F}"/>
                </a:ext>
              </a:extLst>
            </p:cNvPr>
            <p:cNvSpPr/>
            <p:nvPr/>
          </p:nvSpPr>
          <p:spPr>
            <a:xfrm rot="4480423">
              <a:off x="3635762" y="36479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15F36DE-C827-4A54-BEFD-58891B4CE832}"/>
                </a:ext>
              </a:extLst>
            </p:cNvPr>
            <p:cNvSpPr/>
            <p:nvPr/>
          </p:nvSpPr>
          <p:spPr>
            <a:xfrm rot="4480423">
              <a:off x="3254117" y="367931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9D6B657-6568-4189-A207-D56C7881FF1B}"/>
                </a:ext>
              </a:extLst>
            </p:cNvPr>
            <p:cNvSpPr/>
            <p:nvPr/>
          </p:nvSpPr>
          <p:spPr>
            <a:xfrm rot="4480423">
              <a:off x="3415715" y="390660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8556075-6F5A-49E6-92A5-B47C7E367B44}"/>
                </a:ext>
              </a:extLst>
            </p:cNvPr>
            <p:cNvSpPr/>
            <p:nvPr/>
          </p:nvSpPr>
          <p:spPr>
            <a:xfrm rot="4480423">
              <a:off x="3101298" y="3438887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3A7A09-0A02-49AC-80A3-938DF6A4186B}"/>
                </a:ext>
              </a:extLst>
            </p:cNvPr>
            <p:cNvSpPr/>
            <p:nvPr/>
          </p:nvSpPr>
          <p:spPr>
            <a:xfrm rot="4480423">
              <a:off x="3165535" y="396374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338C96-CE36-4579-AA73-A8A1BB4C5464}"/>
                </a:ext>
              </a:extLst>
            </p:cNvPr>
            <p:cNvSpPr/>
            <p:nvPr/>
          </p:nvSpPr>
          <p:spPr>
            <a:xfrm rot="4480423">
              <a:off x="4461287" y="3391745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4A3680-CDF7-49CA-8C8F-65920CE35E8C}"/>
                </a:ext>
              </a:extLst>
            </p:cNvPr>
            <p:cNvSpPr/>
            <p:nvPr/>
          </p:nvSpPr>
          <p:spPr>
            <a:xfrm rot="4480423">
              <a:off x="3834126" y="439710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F01F46-D7FE-4E53-AF4A-C6C78748477F}"/>
                </a:ext>
              </a:extLst>
            </p:cNvPr>
            <p:cNvSpPr/>
            <p:nvPr/>
          </p:nvSpPr>
          <p:spPr>
            <a:xfrm rot="4480423">
              <a:off x="3424505" y="325709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F83807-8024-456D-8B70-82B00AF3A8FB}"/>
                </a:ext>
              </a:extLst>
            </p:cNvPr>
            <p:cNvSpPr/>
            <p:nvPr/>
          </p:nvSpPr>
          <p:spPr>
            <a:xfrm rot="4480423">
              <a:off x="2593863" y="354709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C0DB125-3240-4BD2-B30F-A5D9BB1E7100}"/>
                </a:ext>
              </a:extLst>
            </p:cNvPr>
            <p:cNvSpPr/>
            <p:nvPr/>
          </p:nvSpPr>
          <p:spPr>
            <a:xfrm rot="4480423">
              <a:off x="2096416" y="377994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5D52C53-B56E-4993-8363-7EE49AA72905}"/>
              </a:ext>
            </a:extLst>
          </p:cNvPr>
          <p:cNvSpPr txBox="1"/>
          <p:nvPr/>
        </p:nvSpPr>
        <p:spPr>
          <a:xfrm>
            <a:off x="6236640" y="2942866"/>
            <a:ext cx="5955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If the robot / object is fixed, we can cancel out the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Measurements would be statistically independent.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Assumption that the localisation is error free.</a:t>
            </a:r>
          </a:p>
        </p:txBody>
      </p:sp>
    </p:spTree>
    <p:extLst>
      <p:ext uri="{BB962C8B-B14F-4D97-AF65-F5344CB8AC3E}">
        <p14:creationId xmlns:p14="http://schemas.microsoft.com/office/powerpoint/2010/main" val="245797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C582-4404-49A7-9332-E84252F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291BE-8753-42D7-B96C-7DCE0321CE8C}"/>
              </a:ext>
            </a:extLst>
          </p:cNvPr>
          <p:cNvSpPr/>
          <p:nvPr/>
        </p:nvSpPr>
        <p:spPr>
          <a:xfrm>
            <a:off x="3330962" y="33431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9D22C6-C7D2-421E-A1FC-0F1837A8656E}"/>
              </a:ext>
            </a:extLst>
          </p:cNvPr>
          <p:cNvSpPr/>
          <p:nvPr/>
        </p:nvSpPr>
        <p:spPr>
          <a:xfrm>
            <a:off x="3483362" y="34955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FCEED3-6C4B-4798-8983-7FA126952728}"/>
              </a:ext>
            </a:extLst>
          </p:cNvPr>
          <p:cNvSpPr/>
          <p:nvPr/>
        </p:nvSpPr>
        <p:spPr>
          <a:xfrm>
            <a:off x="3101717" y="352691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82A9F-B2DF-4EED-921C-D28C0FB5E558}"/>
              </a:ext>
            </a:extLst>
          </p:cNvPr>
          <p:cNvSpPr/>
          <p:nvPr/>
        </p:nvSpPr>
        <p:spPr>
          <a:xfrm>
            <a:off x="3263315" y="375420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9254C1-7C0A-443A-8865-059333DF0604}"/>
              </a:ext>
            </a:extLst>
          </p:cNvPr>
          <p:cNvSpPr/>
          <p:nvPr/>
        </p:nvSpPr>
        <p:spPr>
          <a:xfrm>
            <a:off x="2948898" y="3286487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E4CA4-C351-4F3E-BE94-A178CDBA4298}"/>
              </a:ext>
            </a:extLst>
          </p:cNvPr>
          <p:cNvSpPr/>
          <p:nvPr/>
        </p:nvSpPr>
        <p:spPr>
          <a:xfrm>
            <a:off x="3013135" y="381134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FC03CF-BEE1-4F88-A10E-CDC1FFB665C6}"/>
              </a:ext>
            </a:extLst>
          </p:cNvPr>
          <p:cNvSpPr/>
          <p:nvPr/>
        </p:nvSpPr>
        <p:spPr>
          <a:xfrm>
            <a:off x="4308887" y="3239345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289865-FE29-4843-82F9-8D58E26F6634}"/>
              </a:ext>
            </a:extLst>
          </p:cNvPr>
          <p:cNvSpPr/>
          <p:nvPr/>
        </p:nvSpPr>
        <p:spPr>
          <a:xfrm>
            <a:off x="3681726" y="424470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9A276A-0DFE-4D75-B5A8-8CD74D9A6949}"/>
              </a:ext>
            </a:extLst>
          </p:cNvPr>
          <p:cNvSpPr/>
          <p:nvPr/>
        </p:nvSpPr>
        <p:spPr>
          <a:xfrm>
            <a:off x="3272105" y="310469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A6F57A-6088-4D9B-BD8B-A8EBE1837DB6}"/>
              </a:ext>
            </a:extLst>
          </p:cNvPr>
          <p:cNvSpPr/>
          <p:nvPr/>
        </p:nvSpPr>
        <p:spPr>
          <a:xfrm>
            <a:off x="2441463" y="339469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970A0A0-651C-47C7-9773-ED3ECBE3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84368" y="3324043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0CA0CBB-12F5-48BD-A7A8-553E4246E245}"/>
              </a:ext>
            </a:extLst>
          </p:cNvPr>
          <p:cNvSpPr/>
          <p:nvPr/>
        </p:nvSpPr>
        <p:spPr>
          <a:xfrm rot="5683354">
            <a:off x="3364103" y="2179932"/>
            <a:ext cx="667337" cy="2867077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4199D8-DC6A-4A41-BD8E-3E40FE73FE15}"/>
              </a:ext>
            </a:extLst>
          </p:cNvPr>
          <p:cNvSpPr/>
          <p:nvPr/>
        </p:nvSpPr>
        <p:spPr>
          <a:xfrm>
            <a:off x="1944016" y="362754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194B6-4A05-42D0-B1B0-95F0D6EBC760}"/>
              </a:ext>
            </a:extLst>
          </p:cNvPr>
          <p:cNvGrpSpPr/>
          <p:nvPr/>
        </p:nvGrpSpPr>
        <p:grpSpPr>
          <a:xfrm rot="1881110">
            <a:off x="2096416" y="3257099"/>
            <a:ext cx="2511190" cy="1286321"/>
            <a:chOff x="2096416" y="3257099"/>
            <a:chExt cx="2511190" cy="12863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CA13E6-EB97-4A8A-BCE5-4D4E4D4EEEA2}"/>
                </a:ext>
              </a:extLst>
            </p:cNvPr>
            <p:cNvSpPr/>
            <p:nvPr/>
          </p:nvSpPr>
          <p:spPr>
            <a:xfrm rot="4480423">
              <a:off x="3483362" y="34955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D77276-EA0D-4B5B-BE39-E15594A5DF97}"/>
                </a:ext>
              </a:extLst>
            </p:cNvPr>
            <p:cNvSpPr/>
            <p:nvPr/>
          </p:nvSpPr>
          <p:spPr>
            <a:xfrm rot="4480423">
              <a:off x="3635762" y="36479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60B516-30A0-4C38-B09F-A432B46B5D80}"/>
                </a:ext>
              </a:extLst>
            </p:cNvPr>
            <p:cNvSpPr/>
            <p:nvPr/>
          </p:nvSpPr>
          <p:spPr>
            <a:xfrm rot="4480423">
              <a:off x="3254117" y="367931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C89673-316C-4553-81D7-B990015CBBB1}"/>
                </a:ext>
              </a:extLst>
            </p:cNvPr>
            <p:cNvSpPr/>
            <p:nvPr/>
          </p:nvSpPr>
          <p:spPr>
            <a:xfrm rot="4480423">
              <a:off x="3415715" y="390660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FC3CDC-58E6-4737-928D-4C8F570C120C}"/>
                </a:ext>
              </a:extLst>
            </p:cNvPr>
            <p:cNvSpPr/>
            <p:nvPr/>
          </p:nvSpPr>
          <p:spPr>
            <a:xfrm rot="4480423">
              <a:off x="3101298" y="3438887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6864FC-7E4B-4AB7-9561-AB96ABF88D86}"/>
                </a:ext>
              </a:extLst>
            </p:cNvPr>
            <p:cNvSpPr/>
            <p:nvPr/>
          </p:nvSpPr>
          <p:spPr>
            <a:xfrm rot="4480423">
              <a:off x="3165535" y="396374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5C4EDAE-4139-41E4-8282-D3C4C530B0FE}"/>
                </a:ext>
              </a:extLst>
            </p:cNvPr>
            <p:cNvSpPr/>
            <p:nvPr/>
          </p:nvSpPr>
          <p:spPr>
            <a:xfrm rot="4480423">
              <a:off x="4461287" y="3391745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DD1E10-C97F-48C3-B39D-56709234CD41}"/>
                </a:ext>
              </a:extLst>
            </p:cNvPr>
            <p:cNvSpPr/>
            <p:nvPr/>
          </p:nvSpPr>
          <p:spPr>
            <a:xfrm rot="4480423">
              <a:off x="3834126" y="439710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3564B3-24E7-4CDD-A29D-3121E6AC6D2D}"/>
                </a:ext>
              </a:extLst>
            </p:cNvPr>
            <p:cNvSpPr/>
            <p:nvPr/>
          </p:nvSpPr>
          <p:spPr>
            <a:xfrm rot="4480423">
              <a:off x="3424505" y="325709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619B5-17B0-4617-AD69-DDDB2D263740}"/>
                </a:ext>
              </a:extLst>
            </p:cNvPr>
            <p:cNvSpPr/>
            <p:nvPr/>
          </p:nvSpPr>
          <p:spPr>
            <a:xfrm rot="4480423">
              <a:off x="2593863" y="354709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9166BD-30CE-4B7D-B409-D9A1EE7C4D13}"/>
                </a:ext>
              </a:extLst>
            </p:cNvPr>
            <p:cNvSpPr/>
            <p:nvPr/>
          </p:nvSpPr>
          <p:spPr>
            <a:xfrm rot="4480423">
              <a:off x="2096416" y="377994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57BA15-EE5B-4BE6-A484-2C2EBD16E072}"/>
              </a:ext>
            </a:extLst>
          </p:cNvPr>
          <p:cNvGrpSpPr/>
          <p:nvPr/>
        </p:nvGrpSpPr>
        <p:grpSpPr>
          <a:xfrm rot="4697875">
            <a:off x="2074141" y="3057542"/>
            <a:ext cx="2511190" cy="1286321"/>
            <a:chOff x="2096416" y="3257099"/>
            <a:chExt cx="2511190" cy="128632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1E832F5-A499-4BE9-8257-1E53CEF218E2}"/>
                </a:ext>
              </a:extLst>
            </p:cNvPr>
            <p:cNvSpPr/>
            <p:nvPr/>
          </p:nvSpPr>
          <p:spPr>
            <a:xfrm rot="4480423">
              <a:off x="3483362" y="34955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FAE3130-11A6-4ADD-8B76-F69BA08B491F}"/>
                </a:ext>
              </a:extLst>
            </p:cNvPr>
            <p:cNvSpPr/>
            <p:nvPr/>
          </p:nvSpPr>
          <p:spPr>
            <a:xfrm rot="4480423">
              <a:off x="3635762" y="36479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15F36DE-C827-4A54-BEFD-58891B4CE832}"/>
                </a:ext>
              </a:extLst>
            </p:cNvPr>
            <p:cNvSpPr/>
            <p:nvPr/>
          </p:nvSpPr>
          <p:spPr>
            <a:xfrm rot="4480423">
              <a:off x="3254117" y="367931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9D6B657-6568-4189-A207-D56C7881FF1B}"/>
                </a:ext>
              </a:extLst>
            </p:cNvPr>
            <p:cNvSpPr/>
            <p:nvPr/>
          </p:nvSpPr>
          <p:spPr>
            <a:xfrm rot="4480423">
              <a:off x="3415715" y="390660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8556075-6F5A-49E6-92A5-B47C7E367B44}"/>
                </a:ext>
              </a:extLst>
            </p:cNvPr>
            <p:cNvSpPr/>
            <p:nvPr/>
          </p:nvSpPr>
          <p:spPr>
            <a:xfrm rot="4480423">
              <a:off x="3101298" y="3438887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3A7A09-0A02-49AC-80A3-938DF6A4186B}"/>
                </a:ext>
              </a:extLst>
            </p:cNvPr>
            <p:cNvSpPr/>
            <p:nvPr/>
          </p:nvSpPr>
          <p:spPr>
            <a:xfrm rot="4480423">
              <a:off x="3165535" y="396374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338C96-CE36-4579-AA73-A8A1BB4C5464}"/>
                </a:ext>
              </a:extLst>
            </p:cNvPr>
            <p:cNvSpPr/>
            <p:nvPr/>
          </p:nvSpPr>
          <p:spPr>
            <a:xfrm rot="4480423">
              <a:off x="4461287" y="3391745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4A3680-CDF7-49CA-8C8F-65920CE35E8C}"/>
                </a:ext>
              </a:extLst>
            </p:cNvPr>
            <p:cNvSpPr/>
            <p:nvPr/>
          </p:nvSpPr>
          <p:spPr>
            <a:xfrm rot="4480423">
              <a:off x="3834126" y="439710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F01F46-D7FE-4E53-AF4A-C6C78748477F}"/>
                </a:ext>
              </a:extLst>
            </p:cNvPr>
            <p:cNvSpPr/>
            <p:nvPr/>
          </p:nvSpPr>
          <p:spPr>
            <a:xfrm rot="4480423">
              <a:off x="3424505" y="325709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2F83807-8024-456D-8B70-82B00AF3A8FB}"/>
                </a:ext>
              </a:extLst>
            </p:cNvPr>
            <p:cNvSpPr/>
            <p:nvPr/>
          </p:nvSpPr>
          <p:spPr>
            <a:xfrm rot="4480423">
              <a:off x="2593863" y="354709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C0DB125-3240-4BD2-B30F-A5D9BB1E7100}"/>
                </a:ext>
              </a:extLst>
            </p:cNvPr>
            <p:cNvSpPr/>
            <p:nvPr/>
          </p:nvSpPr>
          <p:spPr>
            <a:xfrm rot="4480423">
              <a:off x="2096416" y="377994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6444E8-B539-4884-898E-0036F7D05377}"/>
              </a:ext>
            </a:extLst>
          </p:cNvPr>
          <p:cNvGrpSpPr/>
          <p:nvPr/>
        </p:nvGrpSpPr>
        <p:grpSpPr>
          <a:xfrm rot="6903206">
            <a:off x="2060132" y="2814414"/>
            <a:ext cx="2511190" cy="1286321"/>
            <a:chOff x="2096416" y="3257099"/>
            <a:chExt cx="2511190" cy="128632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F7CF89-595C-4D60-B58B-2224016FCECB}"/>
                </a:ext>
              </a:extLst>
            </p:cNvPr>
            <p:cNvSpPr/>
            <p:nvPr/>
          </p:nvSpPr>
          <p:spPr>
            <a:xfrm rot="4480423">
              <a:off x="3483362" y="34955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B90C1E-69CF-4210-97B2-9891A90604F0}"/>
                </a:ext>
              </a:extLst>
            </p:cNvPr>
            <p:cNvSpPr/>
            <p:nvPr/>
          </p:nvSpPr>
          <p:spPr>
            <a:xfrm rot="4480423">
              <a:off x="3635762" y="364797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FFA361-B583-4DE9-87AD-37D677CC59D5}"/>
                </a:ext>
              </a:extLst>
            </p:cNvPr>
            <p:cNvSpPr/>
            <p:nvPr/>
          </p:nvSpPr>
          <p:spPr>
            <a:xfrm rot="4480423">
              <a:off x="3254117" y="367931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C0FBD06-9AE9-4582-B5F5-2F2DF41E5ECB}"/>
                </a:ext>
              </a:extLst>
            </p:cNvPr>
            <p:cNvSpPr/>
            <p:nvPr/>
          </p:nvSpPr>
          <p:spPr>
            <a:xfrm rot="4480423">
              <a:off x="3415715" y="390660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4CC4FE-FC84-406E-9E27-9D781924D5C1}"/>
                </a:ext>
              </a:extLst>
            </p:cNvPr>
            <p:cNvSpPr/>
            <p:nvPr/>
          </p:nvSpPr>
          <p:spPr>
            <a:xfrm rot="4480423">
              <a:off x="3101298" y="3438887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28EC6F0-C8AD-48AB-8854-E51D30E63B0B}"/>
                </a:ext>
              </a:extLst>
            </p:cNvPr>
            <p:cNvSpPr/>
            <p:nvPr/>
          </p:nvSpPr>
          <p:spPr>
            <a:xfrm rot="4480423">
              <a:off x="3165535" y="396374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FB6A19-688E-4A0B-8A3C-C121FD645B32}"/>
                </a:ext>
              </a:extLst>
            </p:cNvPr>
            <p:cNvSpPr/>
            <p:nvPr/>
          </p:nvSpPr>
          <p:spPr>
            <a:xfrm rot="4480423">
              <a:off x="4461287" y="3391745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7AD3EB-19EF-4F3C-A4B4-7079D8FB1C47}"/>
                </a:ext>
              </a:extLst>
            </p:cNvPr>
            <p:cNvSpPr/>
            <p:nvPr/>
          </p:nvSpPr>
          <p:spPr>
            <a:xfrm rot="4480423">
              <a:off x="3834126" y="439710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0A3A14A-5F76-464C-8145-D58AD697480B}"/>
                </a:ext>
              </a:extLst>
            </p:cNvPr>
            <p:cNvSpPr/>
            <p:nvPr/>
          </p:nvSpPr>
          <p:spPr>
            <a:xfrm rot="4480423">
              <a:off x="3424505" y="3257099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D9A1075-E656-4D25-AF38-DE1D366412F6}"/>
                </a:ext>
              </a:extLst>
            </p:cNvPr>
            <p:cNvSpPr/>
            <p:nvPr/>
          </p:nvSpPr>
          <p:spPr>
            <a:xfrm rot="4480423">
              <a:off x="2593863" y="3547091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C9ABAE-0561-4307-B119-BEC427920DC1}"/>
                </a:ext>
              </a:extLst>
            </p:cNvPr>
            <p:cNvSpPr/>
            <p:nvPr/>
          </p:nvSpPr>
          <p:spPr>
            <a:xfrm rot="4480423">
              <a:off x="2096416" y="3779944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8441B71-7EDA-446D-AAE1-3E0EF69EA524}"/>
              </a:ext>
            </a:extLst>
          </p:cNvPr>
          <p:cNvSpPr/>
          <p:nvPr/>
        </p:nvSpPr>
        <p:spPr>
          <a:xfrm>
            <a:off x="3166129" y="3398897"/>
            <a:ext cx="660941" cy="612309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843E40-7584-4142-B55B-D204DF913D5E}"/>
              </a:ext>
            </a:extLst>
          </p:cNvPr>
          <p:cNvSpPr txBox="1"/>
          <p:nvPr/>
        </p:nvSpPr>
        <p:spPr>
          <a:xfrm>
            <a:off x="6236640" y="2942866"/>
            <a:ext cx="5955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If the robot / object is fixed, we can cancel out the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Measurements would be statistically independent.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Assumption that the localisation is error free.</a:t>
            </a:r>
          </a:p>
        </p:txBody>
      </p:sp>
    </p:spTree>
    <p:extLst>
      <p:ext uri="{BB962C8B-B14F-4D97-AF65-F5344CB8AC3E}">
        <p14:creationId xmlns:p14="http://schemas.microsoft.com/office/powerpoint/2010/main" val="341794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806057-016F-4DEF-8A03-529282C63E4B}"/>
              </a:ext>
            </a:extLst>
          </p:cNvPr>
          <p:cNvSpPr/>
          <p:nvPr/>
        </p:nvSpPr>
        <p:spPr>
          <a:xfrm>
            <a:off x="838200" y="4383314"/>
            <a:ext cx="9757229" cy="15385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743-A2BA-44C5-B130-87D67E1E5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“Robotic mapping addresses the problem of acquiring spatial models of physical environments through mobile robots.”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Mapping algorithms tend to be </a:t>
            </a:r>
            <a:r>
              <a:rPr lang="en-GB" i="1" dirty="0"/>
              <a:t>greedy – e.g., maximise the discovery of information.  (</a:t>
            </a:r>
            <a:r>
              <a:rPr lang="en-GB" dirty="0"/>
              <a:t>Do we want a slow, or partially mapped space?)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Robot has to move safely/efficiently     </a:t>
            </a:r>
            <a:r>
              <a:rPr lang="en-GB" i="1" dirty="0"/>
              <a:t>(navigate, using a map)</a:t>
            </a:r>
          </a:p>
          <a:p>
            <a:r>
              <a:rPr lang="en-GB" dirty="0"/>
              <a:t>Robot has to map    </a:t>
            </a:r>
            <a:r>
              <a:rPr lang="en-GB" i="1" dirty="0"/>
              <a:t>(limited perceptual range incurs movement)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4582D-BAF3-4E5F-A232-9B322163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Mapping: Definition</a:t>
            </a:r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24FE1C14-627F-4A43-AB35-AF946C7C7188}"/>
              </a:ext>
            </a:extLst>
          </p:cNvPr>
          <p:cNvSpPr/>
          <p:nvPr/>
        </p:nvSpPr>
        <p:spPr>
          <a:xfrm rot="5628796">
            <a:off x="10296540" y="4744030"/>
            <a:ext cx="819895" cy="7921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22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03C1E185-60EA-4EEE-B99B-FF68BFFB8DAA}"/>
              </a:ext>
            </a:extLst>
          </p:cNvPr>
          <p:cNvSpPr/>
          <p:nvPr/>
        </p:nvSpPr>
        <p:spPr>
          <a:xfrm rot="5628796" flipH="1" flipV="1">
            <a:off x="317194" y="4744031"/>
            <a:ext cx="819895" cy="7921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22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6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strike="sngStrike" dirty="0"/>
              <a:t>Key Challenges in Mapping</a:t>
            </a:r>
          </a:p>
          <a:p>
            <a:pPr lvl="1"/>
            <a:r>
              <a:rPr lang="en-GB" b="1" strike="sngStrike" dirty="0"/>
              <a:t>Measurements</a:t>
            </a:r>
          </a:p>
          <a:p>
            <a:pPr lvl="1"/>
            <a:r>
              <a:rPr lang="en-GB" b="1" dirty="0"/>
              <a:t>Perceptual Aliasing</a:t>
            </a:r>
          </a:p>
          <a:p>
            <a:pPr lvl="1"/>
            <a:r>
              <a:rPr lang="en-GB" b="1" dirty="0"/>
              <a:t>Correspondence / Data Association Problem</a:t>
            </a:r>
          </a:p>
          <a:p>
            <a:pPr lvl="1"/>
            <a:r>
              <a:rPr lang="en-GB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1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ED5CC2-DF9A-4651-8D59-CFE6CC3956E9}"/>
              </a:ext>
            </a:extLst>
          </p:cNvPr>
          <p:cNvSpPr/>
          <p:nvPr/>
        </p:nvSpPr>
        <p:spPr>
          <a:xfrm>
            <a:off x="740682" y="3998770"/>
            <a:ext cx="280272" cy="17411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Card 12">
            <a:extLst>
              <a:ext uri="{FF2B5EF4-FFF2-40B4-BE49-F238E27FC236}">
                <a16:creationId xmlns:a16="http://schemas.microsoft.com/office/drawing/2014/main" id="{E3981060-EBBF-4F5C-AB55-F4FCD1F51AB9}"/>
              </a:ext>
            </a:extLst>
          </p:cNvPr>
          <p:cNvSpPr/>
          <p:nvPr/>
        </p:nvSpPr>
        <p:spPr>
          <a:xfrm>
            <a:off x="2186342" y="4281987"/>
            <a:ext cx="362857" cy="1649440"/>
          </a:xfrm>
          <a:prstGeom prst="flowChartPunchedCar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BE2E81-2D76-4E1F-9AE6-CD02C919A061}"/>
              </a:ext>
            </a:extLst>
          </p:cNvPr>
          <p:cNvSpPr/>
          <p:nvPr/>
        </p:nvSpPr>
        <p:spPr>
          <a:xfrm rot="5400000">
            <a:off x="1503693" y="4895574"/>
            <a:ext cx="289924" cy="1801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F4EDD-6E5C-4347-9CF2-6B8D19C7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Perceptual Aliasing</a:t>
            </a:r>
          </a:p>
        </p:txBody>
      </p:sp>
      <p:pic>
        <p:nvPicPr>
          <p:cNvPr id="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DDA9E7FF-53E9-49C5-AD27-4915F9B4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39682" y="4281987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6BC5556-FFA8-4CBC-9274-816EE1CDCCE1}"/>
              </a:ext>
            </a:extLst>
          </p:cNvPr>
          <p:cNvSpPr/>
          <p:nvPr/>
        </p:nvSpPr>
        <p:spPr>
          <a:xfrm>
            <a:off x="1239682" y="4520929"/>
            <a:ext cx="667337" cy="950958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094B06-788D-471E-AA36-5CC2CE29AF6F}"/>
              </a:ext>
            </a:extLst>
          </p:cNvPr>
          <p:cNvSpPr/>
          <p:nvPr/>
        </p:nvSpPr>
        <p:spPr>
          <a:xfrm>
            <a:off x="1196426" y="544725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1AABA2-F4C3-4C55-8731-EA6DF2ADE99B}"/>
              </a:ext>
            </a:extLst>
          </p:cNvPr>
          <p:cNvSpPr/>
          <p:nvPr/>
        </p:nvSpPr>
        <p:spPr>
          <a:xfrm>
            <a:off x="1449821" y="5593578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542EEF-D961-4379-85D0-B6E0FA98E008}"/>
              </a:ext>
            </a:extLst>
          </p:cNvPr>
          <p:cNvSpPr/>
          <p:nvPr/>
        </p:nvSpPr>
        <p:spPr>
          <a:xfrm>
            <a:off x="1715427" y="5398727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D97C79-AAA0-4F3E-9FDF-BE00DE315680}"/>
              </a:ext>
            </a:extLst>
          </p:cNvPr>
          <p:cNvSpPr/>
          <p:nvPr/>
        </p:nvSpPr>
        <p:spPr>
          <a:xfrm>
            <a:off x="1437742" y="5987145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71EFD0-234D-4847-9413-D44819557E79}"/>
              </a:ext>
            </a:extLst>
          </p:cNvPr>
          <p:cNvSpPr/>
          <p:nvPr/>
        </p:nvSpPr>
        <p:spPr>
          <a:xfrm>
            <a:off x="1889631" y="5471886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ECC2-560B-4AD4-BD10-C72B94366C88}"/>
              </a:ext>
            </a:extLst>
          </p:cNvPr>
          <p:cNvCxnSpPr/>
          <p:nvPr/>
        </p:nvCxnSpPr>
        <p:spPr>
          <a:xfrm>
            <a:off x="3439887" y="1690688"/>
            <a:ext cx="0" cy="4797198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BAA630-44D0-4508-9F5C-A1E0219BC434}"/>
              </a:ext>
            </a:extLst>
          </p:cNvPr>
          <p:cNvSpPr/>
          <p:nvPr/>
        </p:nvSpPr>
        <p:spPr>
          <a:xfrm>
            <a:off x="5130640" y="2180696"/>
            <a:ext cx="201470" cy="3493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89EEDF-2A1B-4024-9A18-FCC8F99B07A5}"/>
              </a:ext>
            </a:extLst>
          </p:cNvPr>
          <p:cNvSpPr/>
          <p:nvPr/>
        </p:nvSpPr>
        <p:spPr>
          <a:xfrm>
            <a:off x="10457048" y="2173710"/>
            <a:ext cx="201470" cy="3493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5CA557-B3D8-4CC0-A9A7-7D311C455E4B}"/>
              </a:ext>
            </a:extLst>
          </p:cNvPr>
          <p:cNvSpPr/>
          <p:nvPr/>
        </p:nvSpPr>
        <p:spPr>
          <a:xfrm rot="16200000">
            <a:off x="7800271" y="2815474"/>
            <a:ext cx="185872" cy="55306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9954C1-77D2-4AA1-8FB3-8A8861B4D66C}"/>
              </a:ext>
            </a:extLst>
          </p:cNvPr>
          <p:cNvSpPr/>
          <p:nvPr/>
        </p:nvSpPr>
        <p:spPr>
          <a:xfrm>
            <a:off x="6312473" y="2193278"/>
            <a:ext cx="201404" cy="18250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D0D07B4-5603-416C-9C53-70B49205876C}"/>
              </a:ext>
            </a:extLst>
          </p:cNvPr>
          <p:cNvSpPr/>
          <p:nvPr/>
        </p:nvSpPr>
        <p:spPr>
          <a:xfrm>
            <a:off x="7261953" y="2173707"/>
            <a:ext cx="201404" cy="18250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8C83CC1-BE63-48B1-BEB1-0CEBD9F80676}"/>
              </a:ext>
            </a:extLst>
          </p:cNvPr>
          <p:cNvSpPr/>
          <p:nvPr/>
        </p:nvSpPr>
        <p:spPr>
          <a:xfrm>
            <a:off x="9296465" y="2180696"/>
            <a:ext cx="228886" cy="18106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9D4EDF6-4B0D-4D39-AAA1-2D4B905EC6CA}"/>
              </a:ext>
            </a:extLst>
          </p:cNvPr>
          <p:cNvSpPr/>
          <p:nvPr/>
        </p:nvSpPr>
        <p:spPr>
          <a:xfrm>
            <a:off x="8270316" y="2156848"/>
            <a:ext cx="201404" cy="18250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89C019-CEA3-4E29-9EF9-7EE18ACC8E68}"/>
              </a:ext>
            </a:extLst>
          </p:cNvPr>
          <p:cNvSpPr/>
          <p:nvPr/>
        </p:nvSpPr>
        <p:spPr>
          <a:xfrm rot="16200000">
            <a:off x="9884556" y="1590676"/>
            <a:ext cx="185873" cy="13620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0DE90C-854B-45B5-8ABA-EC91B8A74392}"/>
              </a:ext>
            </a:extLst>
          </p:cNvPr>
          <p:cNvSpPr/>
          <p:nvPr/>
        </p:nvSpPr>
        <p:spPr>
          <a:xfrm rot="16200000">
            <a:off x="7773917" y="1644883"/>
            <a:ext cx="185872" cy="12098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51B855-9446-4EFA-BB6F-51E073F17983}"/>
              </a:ext>
            </a:extLst>
          </p:cNvPr>
          <p:cNvSpPr/>
          <p:nvPr/>
        </p:nvSpPr>
        <p:spPr>
          <a:xfrm rot="16200000">
            <a:off x="5807164" y="1666801"/>
            <a:ext cx="185872" cy="12098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11005C-C49E-4A16-9DA1-51674B3903B4}"/>
              </a:ext>
            </a:extLst>
          </p:cNvPr>
          <p:cNvSpPr/>
          <p:nvPr/>
        </p:nvSpPr>
        <p:spPr>
          <a:xfrm rot="16200000">
            <a:off x="6786087" y="3380108"/>
            <a:ext cx="185873" cy="1133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168953-B5C5-442D-8543-95AECBEFED8A}"/>
              </a:ext>
            </a:extLst>
          </p:cNvPr>
          <p:cNvSpPr/>
          <p:nvPr/>
        </p:nvSpPr>
        <p:spPr>
          <a:xfrm rot="16200000">
            <a:off x="8785896" y="3331876"/>
            <a:ext cx="185873" cy="1133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A7BA770-0A9F-4B58-9BC7-02CD6C94BEB0}"/>
              </a:ext>
            </a:extLst>
          </p:cNvPr>
          <p:cNvSpPr/>
          <p:nvPr/>
        </p:nvSpPr>
        <p:spPr>
          <a:xfrm>
            <a:off x="3193143" y="3429000"/>
            <a:ext cx="1341342" cy="1215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EAF2F-C029-49CF-8BD6-FC13A89D1936}"/>
              </a:ext>
            </a:extLst>
          </p:cNvPr>
          <p:cNvSpPr txBox="1"/>
          <p:nvPr/>
        </p:nvSpPr>
        <p:spPr>
          <a:xfrm>
            <a:off x="5661982" y="2587538"/>
            <a:ext cx="65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0C811B-4229-429B-B462-95B983510F16}"/>
              </a:ext>
            </a:extLst>
          </p:cNvPr>
          <p:cNvSpPr txBox="1"/>
          <p:nvPr/>
        </p:nvSpPr>
        <p:spPr>
          <a:xfrm>
            <a:off x="7686691" y="2569214"/>
            <a:ext cx="65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16A71-294D-4927-AD24-41BC433182A2}"/>
              </a:ext>
            </a:extLst>
          </p:cNvPr>
          <p:cNvSpPr txBox="1"/>
          <p:nvPr/>
        </p:nvSpPr>
        <p:spPr>
          <a:xfrm>
            <a:off x="9800121" y="2517256"/>
            <a:ext cx="65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11E9A6-DF6A-40C5-B80F-A7DF604C3F5D}"/>
              </a:ext>
            </a:extLst>
          </p:cNvPr>
          <p:cNvSpPr txBox="1"/>
          <p:nvPr/>
        </p:nvSpPr>
        <p:spPr>
          <a:xfrm>
            <a:off x="7622940" y="419961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EA9E9C-8DD7-4A7D-9788-89768B97AC96}"/>
              </a:ext>
            </a:extLst>
          </p:cNvPr>
          <p:cNvSpPr txBox="1"/>
          <p:nvPr/>
        </p:nvSpPr>
        <p:spPr>
          <a:xfrm>
            <a:off x="3987428" y="5848261"/>
            <a:ext cx="786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How can we know whether the robot is at A, B, or C?</a:t>
            </a:r>
          </a:p>
        </p:txBody>
      </p:sp>
    </p:spTree>
    <p:extLst>
      <p:ext uri="{BB962C8B-B14F-4D97-AF65-F5344CB8AC3E}">
        <p14:creationId xmlns:p14="http://schemas.microsoft.com/office/powerpoint/2010/main" val="177659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8E2EAC93-1CFE-4B41-87A7-43E50CCF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6"/>
          <a:stretch/>
        </p:blipFill>
        <p:spPr>
          <a:xfrm>
            <a:off x="-160020" y="2094890"/>
            <a:ext cx="4430486" cy="3297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1C582-4404-49A7-9332-E84252F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</a:t>
            </a:r>
          </a:p>
        </p:txBody>
      </p:sp>
      <p:pic>
        <p:nvPicPr>
          <p:cNvPr id="1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970A0A0-651C-47C7-9773-ED3ECBE3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6224">
            <a:off x="1190220" y="1363953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COS495-Lecture5 - Error propagation slides.pdf - Adobe Reader">
            <a:extLst>
              <a:ext uri="{FF2B5EF4-FFF2-40B4-BE49-F238E27FC236}">
                <a16:creationId xmlns:a16="http://schemas.microsoft.com/office/drawing/2014/main" id="{4843E268-1115-4167-96DB-6959E18375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3" t="52596" r="36327" b="1103"/>
          <a:stretch/>
        </p:blipFill>
        <p:spPr>
          <a:xfrm>
            <a:off x="4403787" y="2461427"/>
            <a:ext cx="3747435" cy="2979888"/>
          </a:xfrm>
          <a:prstGeom prst="rect">
            <a:avLst/>
          </a:prstGeom>
        </p:spPr>
      </p:pic>
      <p:pic>
        <p:nvPicPr>
          <p:cNvPr id="59" name="Picture 58" descr="COS495-Lecture5 - Error propagation slides.pdf - Adobe Reader">
            <a:extLst>
              <a:ext uri="{FF2B5EF4-FFF2-40B4-BE49-F238E27FC236}">
                <a16:creationId xmlns:a16="http://schemas.microsoft.com/office/drawing/2014/main" id="{B526CFB6-6CDD-412F-A86C-00972DFAB6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2" t="53157" r="36431"/>
          <a:stretch/>
        </p:blipFill>
        <p:spPr>
          <a:xfrm>
            <a:off x="8284543" y="2326163"/>
            <a:ext cx="3747436" cy="3115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99C1FA-B447-4FA0-8BFB-1950211179E0}"/>
              </a:ext>
            </a:extLst>
          </p:cNvPr>
          <p:cNvSpPr txBox="1"/>
          <p:nvPr/>
        </p:nvSpPr>
        <p:spPr>
          <a:xfrm>
            <a:off x="411480" y="6010870"/>
            <a:ext cx="908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Pose Estimation / Localisation is another measurement subject to error.</a:t>
            </a:r>
          </a:p>
        </p:txBody>
      </p:sp>
    </p:spTree>
    <p:extLst>
      <p:ext uri="{BB962C8B-B14F-4D97-AF65-F5344CB8AC3E}">
        <p14:creationId xmlns:p14="http://schemas.microsoft.com/office/powerpoint/2010/main" val="270645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F93A-EC6C-4A1D-886D-19637AF4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 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28E0-B7CE-46B1-8091-C52D8FCD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~60 People Assessed yesterday – well done, thank you!</a:t>
            </a:r>
          </a:p>
          <a:p>
            <a:r>
              <a:rPr lang="en-GB" dirty="0"/>
              <a:t>Next weeks sign-up.</a:t>
            </a:r>
          </a:p>
          <a:p>
            <a:r>
              <a:rPr lang="en-GB" dirty="0"/>
              <a:t>Group Declaration on BB.</a:t>
            </a:r>
          </a:p>
        </p:txBody>
      </p:sp>
    </p:spTree>
    <p:extLst>
      <p:ext uri="{BB962C8B-B14F-4D97-AF65-F5344CB8AC3E}">
        <p14:creationId xmlns:p14="http://schemas.microsoft.com/office/powerpoint/2010/main" val="324444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8E2EAC93-1CFE-4B41-87A7-43E50CCF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6"/>
          <a:stretch/>
        </p:blipFill>
        <p:spPr>
          <a:xfrm>
            <a:off x="542470" y="2371556"/>
            <a:ext cx="4430486" cy="3297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1C582-4404-49A7-9332-E84252F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</a:t>
            </a:r>
          </a:p>
        </p:txBody>
      </p:sp>
      <p:pic>
        <p:nvPicPr>
          <p:cNvPr id="1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970A0A0-651C-47C7-9773-ED3ECBE3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6224">
            <a:off x="1892709" y="1832582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E93F5F5-64A5-4E64-A016-25A205C32DB4}"/>
              </a:ext>
            </a:extLst>
          </p:cNvPr>
          <p:cNvSpPr txBox="1"/>
          <p:nvPr/>
        </p:nvSpPr>
        <p:spPr>
          <a:xfrm>
            <a:off x="5694170" y="2866294"/>
            <a:ext cx="5955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robot has to move and/or the environment is dynamic.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need to make inferences from pose and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Measurements are effected by control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Measurements are statistically dependent.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3966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strike="sngStrike" dirty="0"/>
              <a:t>Key Challenges in Mapping</a:t>
            </a:r>
          </a:p>
          <a:p>
            <a:pPr lvl="1"/>
            <a:r>
              <a:rPr lang="en-GB" b="1" strike="sngStrike" dirty="0"/>
              <a:t>Measurements</a:t>
            </a:r>
          </a:p>
          <a:p>
            <a:pPr lvl="1"/>
            <a:r>
              <a:rPr lang="en-GB" b="1" strike="sngStrike" dirty="0"/>
              <a:t>Perceptual Aliasing</a:t>
            </a:r>
          </a:p>
          <a:p>
            <a:pPr lvl="1"/>
            <a:r>
              <a:rPr lang="en-GB" b="1" dirty="0"/>
              <a:t>Correspondence / Data Association Problem</a:t>
            </a:r>
          </a:p>
          <a:p>
            <a:pPr lvl="1"/>
            <a:r>
              <a:rPr lang="en-GB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58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BAC1-8268-4705-AC53-3756D21D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Correspondence / Data Association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00B2-CAF3-4108-ADD1-BC8F620F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/>
              <a:t>“The problem of determining whether sensor measurement recorded at different points in time correspond to the same physical entity in the real world.”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F8549-F9C5-439B-97C6-87730A3B0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/>
          <a:stretch/>
        </p:blipFill>
        <p:spPr>
          <a:xfrm>
            <a:off x="469899" y="3242413"/>
            <a:ext cx="4430486" cy="3297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EA698-5D30-4005-B87D-6243D2A58DFB}"/>
              </a:ext>
            </a:extLst>
          </p:cNvPr>
          <p:cNvSpPr txBox="1"/>
          <p:nvPr/>
        </p:nvSpPr>
        <p:spPr>
          <a:xfrm>
            <a:off x="5442857" y="3429000"/>
            <a:ext cx="5910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Detected </a:t>
            </a:r>
            <a:r>
              <a:rPr lang="en-GB" sz="2400" i="1" dirty="0"/>
              <a:t>features</a:t>
            </a:r>
            <a:r>
              <a:rPr lang="en-GB" sz="2400" dirty="0"/>
              <a:t> are correct, but the map is skewed.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Long term accrual of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Local/Immediate measurements can still be “trusted”, just misplaced.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Expectation-maximisation.</a:t>
            </a:r>
          </a:p>
        </p:txBody>
      </p:sp>
    </p:spTree>
    <p:extLst>
      <p:ext uri="{BB962C8B-B14F-4D97-AF65-F5344CB8AC3E}">
        <p14:creationId xmlns:p14="http://schemas.microsoft.com/office/powerpoint/2010/main" val="146187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strike="sngStrike" dirty="0"/>
              <a:t>Key Challenges in Mapping</a:t>
            </a:r>
          </a:p>
          <a:p>
            <a:pPr lvl="1"/>
            <a:r>
              <a:rPr lang="en-GB" b="1" strike="sngStrike" dirty="0"/>
              <a:t>Measurements</a:t>
            </a:r>
          </a:p>
          <a:p>
            <a:pPr lvl="1"/>
            <a:r>
              <a:rPr lang="en-GB" b="1" strike="sngStrike" dirty="0"/>
              <a:t>Perceptual Aliasing</a:t>
            </a:r>
          </a:p>
          <a:p>
            <a:pPr lvl="1"/>
            <a:r>
              <a:rPr lang="en-GB" b="1" strike="sngStrike" dirty="0"/>
              <a:t>Correspondence / Data Association Problem</a:t>
            </a:r>
          </a:p>
          <a:p>
            <a:pPr lvl="1"/>
            <a:r>
              <a:rPr lang="en-GB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31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361B6D-B411-43CC-B57A-9D2BA5C6C183}"/>
              </a:ext>
            </a:extLst>
          </p:cNvPr>
          <p:cNvSpPr/>
          <p:nvPr/>
        </p:nvSpPr>
        <p:spPr>
          <a:xfrm rot="11601482">
            <a:off x="2070139" y="2375470"/>
            <a:ext cx="667337" cy="1768384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AD03B2-7105-4C31-98FF-3F3D847542B9}"/>
              </a:ext>
            </a:extLst>
          </p:cNvPr>
          <p:cNvSpPr/>
          <p:nvPr/>
        </p:nvSpPr>
        <p:spPr>
          <a:xfrm rot="15506418">
            <a:off x="2350505" y="3895038"/>
            <a:ext cx="280272" cy="17411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C8C13-1410-4EB0-888A-0C563261821E}"/>
              </a:ext>
            </a:extLst>
          </p:cNvPr>
          <p:cNvSpPr/>
          <p:nvPr/>
        </p:nvSpPr>
        <p:spPr>
          <a:xfrm rot="20906418">
            <a:off x="2969083" y="2005202"/>
            <a:ext cx="327326" cy="27361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6A2ADAB-A9F9-4D33-A6DB-2E1D8AD49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1923168" y="3743487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C70C34E-B203-4EDB-9E07-003313958F78}"/>
              </a:ext>
            </a:extLst>
          </p:cNvPr>
          <p:cNvSpPr/>
          <p:nvPr/>
        </p:nvSpPr>
        <p:spPr>
          <a:xfrm rot="15506418">
            <a:off x="2302351" y="3586173"/>
            <a:ext cx="667337" cy="950958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9C7823-F13B-4CBA-97EE-39B23CA07785}"/>
              </a:ext>
            </a:extLst>
          </p:cNvPr>
          <p:cNvSpPr/>
          <p:nvPr/>
        </p:nvSpPr>
        <p:spPr>
          <a:xfrm rot="15506418">
            <a:off x="2397745" y="4572683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02DB5C-92C8-44AB-96BB-6AA00A906AAE}"/>
              </a:ext>
            </a:extLst>
          </p:cNvPr>
          <p:cNvSpPr/>
          <p:nvPr/>
        </p:nvSpPr>
        <p:spPr>
          <a:xfrm rot="15506418">
            <a:off x="3068540" y="3919300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4C8B4B-172C-4394-B33A-59126B6B0B3B}"/>
              </a:ext>
            </a:extLst>
          </p:cNvPr>
          <p:cNvSpPr/>
          <p:nvPr/>
        </p:nvSpPr>
        <p:spPr>
          <a:xfrm rot="15506418">
            <a:off x="2711427" y="2479352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E02F4A6-CF14-4F73-95B1-E5E02E76534F}"/>
              </a:ext>
            </a:extLst>
          </p:cNvPr>
          <p:cNvSpPr/>
          <p:nvPr/>
        </p:nvSpPr>
        <p:spPr>
          <a:xfrm rot="9998518" flipV="1">
            <a:off x="2117849" y="4034986"/>
            <a:ext cx="667337" cy="950958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E8F42-2D0E-469E-BA0B-EDDE27C9A93C}"/>
              </a:ext>
            </a:extLst>
          </p:cNvPr>
          <p:cNvSpPr txBox="1"/>
          <p:nvPr/>
        </p:nvSpPr>
        <p:spPr>
          <a:xfrm>
            <a:off x="3103767" y="230223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B1E33-82E9-4050-8988-7FBB0BA331D2}"/>
              </a:ext>
            </a:extLst>
          </p:cNvPr>
          <p:cNvSpPr txBox="1"/>
          <p:nvPr/>
        </p:nvSpPr>
        <p:spPr>
          <a:xfrm>
            <a:off x="3422013" y="3764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9F8EA0-8CF1-4263-B93D-3E61C755F0EC}"/>
              </a:ext>
            </a:extLst>
          </p:cNvPr>
          <p:cNvSpPr txBox="1"/>
          <p:nvPr/>
        </p:nvSpPr>
        <p:spPr>
          <a:xfrm>
            <a:off x="2284722" y="50245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3EECB-0EE3-4884-AFF6-9393A208EBCB}"/>
              </a:ext>
            </a:extLst>
          </p:cNvPr>
          <p:cNvSpPr txBox="1"/>
          <p:nvPr/>
        </p:nvSpPr>
        <p:spPr>
          <a:xfrm>
            <a:off x="4296229" y="5661878"/>
            <a:ext cx="647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Sensor measurement “fingerprint”: 100, 30, 10</a:t>
            </a:r>
          </a:p>
        </p:txBody>
      </p:sp>
    </p:spTree>
    <p:extLst>
      <p:ext uri="{BB962C8B-B14F-4D97-AF65-F5344CB8AC3E}">
        <p14:creationId xmlns:p14="http://schemas.microsoft.com/office/powerpoint/2010/main" val="654449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055237" y="253652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8" y="320174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56323" y="40191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4481">
            <a:off x="4137421" y="501802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6108841" y="2937269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6778186" y="499992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7" y="421305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374036" y="393525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8E689F-2446-4A50-B903-A1F9847A4C6A}"/>
              </a:ext>
            </a:extLst>
          </p:cNvPr>
          <p:cNvCxnSpPr>
            <a:cxnSpLocks/>
          </p:cNvCxnSpPr>
          <p:nvPr/>
        </p:nvCxnSpPr>
        <p:spPr>
          <a:xfrm flipH="1">
            <a:off x="8418714" y="2395979"/>
            <a:ext cx="1745366" cy="852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0CC3EC-68AD-4957-BD5D-1279CDB42A45}"/>
              </a:ext>
            </a:extLst>
          </p:cNvPr>
          <p:cNvCxnSpPr>
            <a:cxnSpLocks/>
          </p:cNvCxnSpPr>
          <p:nvPr/>
        </p:nvCxnSpPr>
        <p:spPr>
          <a:xfrm flipH="1">
            <a:off x="8365734" y="2403829"/>
            <a:ext cx="1798346" cy="1781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D2746B-2338-4EF2-968B-293711EBA7AA}"/>
              </a:ext>
            </a:extLst>
          </p:cNvPr>
          <p:cNvCxnSpPr>
            <a:cxnSpLocks/>
          </p:cNvCxnSpPr>
          <p:nvPr/>
        </p:nvCxnSpPr>
        <p:spPr>
          <a:xfrm flipH="1">
            <a:off x="7787512" y="2890671"/>
            <a:ext cx="1889296" cy="1021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E99A1C-2936-42D2-BDA1-F445622CCB4E}"/>
              </a:ext>
            </a:extLst>
          </p:cNvPr>
          <p:cNvSpPr txBox="1"/>
          <p:nvPr/>
        </p:nvSpPr>
        <p:spPr>
          <a:xfrm>
            <a:off x="10160425" y="2074936"/>
            <a:ext cx="1798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Hypotheses</a:t>
            </a:r>
          </a:p>
          <a:p>
            <a:endParaRPr lang="en-GB" dirty="0"/>
          </a:p>
          <a:p>
            <a:r>
              <a:rPr lang="en-GB" dirty="0"/>
              <a:t>Many “imaginary robots”</a:t>
            </a:r>
          </a:p>
        </p:txBody>
      </p:sp>
    </p:spTree>
    <p:extLst>
      <p:ext uri="{BB962C8B-B14F-4D97-AF65-F5344CB8AC3E}">
        <p14:creationId xmlns:p14="http://schemas.microsoft.com/office/powerpoint/2010/main" val="9463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055237" y="253652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8" y="320174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56323" y="40191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4137421" y="501802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6108841" y="2937269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6778186" y="499992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7" y="421305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374036" y="393525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A1F52C-E870-4CB6-A9AE-D78FF7B15DEA}"/>
              </a:ext>
            </a:extLst>
          </p:cNvPr>
          <p:cNvSpPr txBox="1"/>
          <p:nvPr/>
        </p:nvSpPr>
        <p:spPr>
          <a:xfrm>
            <a:off x="10246770" y="1669263"/>
            <a:ext cx="1661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20,50,60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150,80,30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80,60,80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87,55,55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</a:t>
            </a:r>
          </a:p>
          <a:p>
            <a:r>
              <a:rPr lang="en-GB" dirty="0"/>
              <a:t>(n)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97EF0C9-D242-423F-B49A-C9980056A4B2}"/>
              </a:ext>
            </a:extLst>
          </p:cNvPr>
          <p:cNvSpPr/>
          <p:nvPr/>
        </p:nvSpPr>
        <p:spPr>
          <a:xfrm>
            <a:off x="3997742" y="4867747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8ED96D03-2C2C-4DC2-AE54-A518436F24CD}"/>
              </a:ext>
            </a:extLst>
          </p:cNvPr>
          <p:cNvSpPr/>
          <p:nvPr/>
        </p:nvSpPr>
        <p:spPr>
          <a:xfrm>
            <a:off x="3919246" y="2400839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146788AA-2B6F-4F72-ACDA-8C2F17F7DF94}"/>
              </a:ext>
            </a:extLst>
          </p:cNvPr>
          <p:cNvSpPr/>
          <p:nvPr/>
        </p:nvSpPr>
        <p:spPr>
          <a:xfrm>
            <a:off x="5026615" y="3894893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73A928FF-226F-4740-97CC-D09A5A1389BE}"/>
              </a:ext>
            </a:extLst>
          </p:cNvPr>
          <p:cNvSpPr/>
          <p:nvPr/>
        </p:nvSpPr>
        <p:spPr>
          <a:xfrm>
            <a:off x="5951849" y="2784863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38A714F-BE59-4A13-8FFA-7B5FA83AB394}"/>
              </a:ext>
            </a:extLst>
          </p:cNvPr>
          <p:cNvSpPr/>
          <p:nvPr/>
        </p:nvSpPr>
        <p:spPr>
          <a:xfrm>
            <a:off x="7232005" y="3803999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6120FD39-0385-46B6-A3B7-B7F2B35C549C}"/>
              </a:ext>
            </a:extLst>
          </p:cNvPr>
          <p:cNvSpPr/>
          <p:nvPr/>
        </p:nvSpPr>
        <p:spPr>
          <a:xfrm>
            <a:off x="6627352" y="4840319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CCCA281D-97E0-46B3-8BBF-48E6A3EB4B3D}"/>
              </a:ext>
            </a:extLst>
          </p:cNvPr>
          <p:cNvSpPr/>
          <p:nvPr/>
        </p:nvSpPr>
        <p:spPr>
          <a:xfrm>
            <a:off x="8032059" y="4069378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F7ABE9ED-18DA-4531-B5D2-9E2E67FAA1E6}"/>
              </a:ext>
            </a:extLst>
          </p:cNvPr>
          <p:cNvSpPr/>
          <p:nvPr/>
        </p:nvSpPr>
        <p:spPr>
          <a:xfrm>
            <a:off x="8038047" y="3050447"/>
            <a:ext cx="532018" cy="532018"/>
          </a:xfrm>
          <a:prstGeom prst="flowChartConnector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25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055237" y="253652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8" y="320174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56323" y="40191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4137421" y="501802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6108841" y="2937269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6778186" y="499992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7" y="421305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374036" y="393525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A1F52C-E870-4CB6-A9AE-D78FF7B15DEA}"/>
              </a:ext>
            </a:extLst>
          </p:cNvPr>
          <p:cNvSpPr txBox="1"/>
          <p:nvPr/>
        </p:nvSpPr>
        <p:spPr>
          <a:xfrm>
            <a:off x="10246770" y="1669263"/>
            <a:ext cx="1661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20,50,60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150,80,30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80,60,80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87,55,55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…</a:t>
            </a:r>
          </a:p>
          <a:p>
            <a:r>
              <a:rPr lang="en-GB" dirty="0"/>
              <a:t>(n)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50E2443-1AD3-4D5E-B973-2F1C438E4E20}"/>
              </a:ext>
            </a:extLst>
          </p:cNvPr>
          <p:cNvSpPr/>
          <p:nvPr/>
        </p:nvSpPr>
        <p:spPr>
          <a:xfrm>
            <a:off x="9637463" y="1959429"/>
            <a:ext cx="642466" cy="3666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8732F6-12B9-45DD-9B79-002AC08760CA}"/>
              </a:ext>
            </a:extLst>
          </p:cNvPr>
          <p:cNvSpPr/>
          <p:nvPr/>
        </p:nvSpPr>
        <p:spPr>
          <a:xfrm>
            <a:off x="3875314" y="4725860"/>
            <a:ext cx="705832" cy="75549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92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084288" y="353325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132344" y="392808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45647" y="444061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4137421" y="501802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5991655" y="3591781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6175994" y="4960439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296508" y="460426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6435704" y="442914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8732F6-12B9-45DD-9B79-002AC08760CA}"/>
              </a:ext>
            </a:extLst>
          </p:cNvPr>
          <p:cNvSpPr/>
          <p:nvPr/>
        </p:nvSpPr>
        <p:spPr>
          <a:xfrm>
            <a:off x="3875314" y="4725860"/>
            <a:ext cx="705832" cy="75549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83AF58-310B-4B84-82FA-74C4282732B2}"/>
              </a:ext>
            </a:extLst>
          </p:cNvPr>
          <p:cNvCxnSpPr/>
          <p:nvPr/>
        </p:nvCxnSpPr>
        <p:spPr>
          <a:xfrm>
            <a:off x="4192993" y="2553562"/>
            <a:ext cx="0" cy="78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267387-7D86-4D87-A79A-42BD1609A8DC}"/>
              </a:ext>
            </a:extLst>
          </p:cNvPr>
          <p:cNvCxnSpPr/>
          <p:nvPr/>
        </p:nvCxnSpPr>
        <p:spPr>
          <a:xfrm flipH="1">
            <a:off x="5218561" y="4006397"/>
            <a:ext cx="391018" cy="33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81C538-2A5A-41D8-9FCE-17CB14F7EB57}"/>
              </a:ext>
            </a:extLst>
          </p:cNvPr>
          <p:cNvCxnSpPr/>
          <p:nvPr/>
        </p:nvCxnSpPr>
        <p:spPr>
          <a:xfrm flipH="1">
            <a:off x="6104231" y="2661209"/>
            <a:ext cx="48094" cy="76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3F335C-458C-4FD8-8460-FB79F588F930}"/>
              </a:ext>
            </a:extLst>
          </p:cNvPr>
          <p:cNvCxnSpPr/>
          <p:nvPr/>
        </p:nvCxnSpPr>
        <p:spPr>
          <a:xfrm flipH="1">
            <a:off x="6637293" y="4991919"/>
            <a:ext cx="713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E7ED54-4B84-4BA2-853B-D2E8F7568BB5}"/>
              </a:ext>
            </a:extLst>
          </p:cNvPr>
          <p:cNvCxnSpPr/>
          <p:nvPr/>
        </p:nvCxnSpPr>
        <p:spPr>
          <a:xfrm flipH="1">
            <a:off x="6711118" y="4339380"/>
            <a:ext cx="640165" cy="22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BD3BC81-7DD8-447D-8726-B777010EC624}"/>
              </a:ext>
            </a:extLst>
          </p:cNvPr>
          <p:cNvCxnSpPr>
            <a:cxnSpLocks/>
          </p:cNvCxnSpPr>
          <p:nvPr/>
        </p:nvCxnSpPr>
        <p:spPr>
          <a:xfrm flipH="1">
            <a:off x="7693110" y="4165020"/>
            <a:ext cx="592937" cy="45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BEE886-3F47-48CC-A9EB-8E0F5A3E5275}"/>
              </a:ext>
            </a:extLst>
          </p:cNvPr>
          <p:cNvCxnSpPr/>
          <p:nvPr/>
        </p:nvCxnSpPr>
        <p:spPr>
          <a:xfrm flipH="1">
            <a:off x="7514146" y="3891040"/>
            <a:ext cx="721529" cy="1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2976ACF-8ED3-4267-A0D5-62DCBC085E26}"/>
              </a:ext>
            </a:extLst>
          </p:cNvPr>
          <p:cNvSpPr txBox="1"/>
          <p:nvPr/>
        </p:nvSpPr>
        <p:spPr>
          <a:xfrm>
            <a:off x="9579429" y="1335314"/>
            <a:ext cx="284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Adjust the Hypotheses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Move robots according to control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Re-evaluate sensors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3C9FBD2-2438-45F1-AD72-14C12B7A54E1}"/>
              </a:ext>
            </a:extLst>
          </p:cNvPr>
          <p:cNvCxnSpPr>
            <a:cxnSpLocks/>
            <a:stCxn id="38" idx="2"/>
            <a:endCxn id="22" idx="3"/>
          </p:cNvCxnSpPr>
          <p:nvPr/>
        </p:nvCxnSpPr>
        <p:spPr>
          <a:xfrm flipH="1">
            <a:off x="3609716" y="3684896"/>
            <a:ext cx="477135" cy="1452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F0EBA5-8481-424E-81FD-041CCB329732}"/>
              </a:ext>
            </a:extLst>
          </p:cNvPr>
          <p:cNvCxnSpPr>
            <a:cxnSpLocks/>
          </p:cNvCxnSpPr>
          <p:nvPr/>
        </p:nvCxnSpPr>
        <p:spPr>
          <a:xfrm>
            <a:off x="4989375" y="4693280"/>
            <a:ext cx="47696" cy="4510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CC6FE98-4F71-4F95-A748-822389710984}"/>
              </a:ext>
            </a:extLst>
          </p:cNvPr>
          <p:cNvCxnSpPr>
            <a:cxnSpLocks/>
          </p:cNvCxnSpPr>
          <p:nvPr/>
        </p:nvCxnSpPr>
        <p:spPr>
          <a:xfrm flipH="1">
            <a:off x="5797395" y="3808432"/>
            <a:ext cx="265627" cy="4232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E6D519-58D4-4791-B6DB-A5886759361C}"/>
              </a:ext>
            </a:extLst>
          </p:cNvPr>
          <p:cNvCxnSpPr>
            <a:cxnSpLocks/>
          </p:cNvCxnSpPr>
          <p:nvPr/>
        </p:nvCxnSpPr>
        <p:spPr>
          <a:xfrm flipH="1">
            <a:off x="6004889" y="4589462"/>
            <a:ext cx="413851" cy="8666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914E9D-361C-4CF3-90A2-138E503C43B0}"/>
              </a:ext>
            </a:extLst>
          </p:cNvPr>
          <p:cNvCxnSpPr>
            <a:cxnSpLocks/>
          </p:cNvCxnSpPr>
          <p:nvPr/>
        </p:nvCxnSpPr>
        <p:spPr>
          <a:xfrm flipV="1">
            <a:off x="6442325" y="4861992"/>
            <a:ext cx="425880" cy="1933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13FCCCB-FEAA-410C-99BC-764C2C2D40B3}"/>
              </a:ext>
            </a:extLst>
          </p:cNvPr>
          <p:cNvCxnSpPr>
            <a:cxnSpLocks/>
          </p:cNvCxnSpPr>
          <p:nvPr/>
        </p:nvCxnSpPr>
        <p:spPr>
          <a:xfrm flipV="1">
            <a:off x="7377113" y="3840149"/>
            <a:ext cx="425880" cy="1933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5A37177-BCFC-47B4-AF59-3C06A6C4C8AE}"/>
              </a:ext>
            </a:extLst>
          </p:cNvPr>
          <p:cNvCxnSpPr>
            <a:cxnSpLocks/>
          </p:cNvCxnSpPr>
          <p:nvPr/>
        </p:nvCxnSpPr>
        <p:spPr>
          <a:xfrm flipH="1">
            <a:off x="6973537" y="4782208"/>
            <a:ext cx="345929" cy="7912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5B74C9E-1197-490C-9BB5-913ABC0E9C2A}"/>
              </a:ext>
            </a:extLst>
          </p:cNvPr>
          <p:cNvCxnSpPr>
            <a:cxnSpLocks/>
          </p:cNvCxnSpPr>
          <p:nvPr/>
        </p:nvCxnSpPr>
        <p:spPr>
          <a:xfrm flipH="1">
            <a:off x="3689429" y="5224877"/>
            <a:ext cx="468439" cy="3379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952817" y="417523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320866" y="404479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57511" y="470359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4137421" y="501802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5209514" y="405806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5069194" y="494114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5744141" y="493837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5459289" y="460277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8732F6-12B9-45DD-9B79-002AC08760CA}"/>
              </a:ext>
            </a:extLst>
          </p:cNvPr>
          <p:cNvSpPr/>
          <p:nvPr/>
        </p:nvSpPr>
        <p:spPr>
          <a:xfrm>
            <a:off x="3875314" y="4725860"/>
            <a:ext cx="705832" cy="75549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25584A-68D2-4EF0-B10D-445D2341AA23}"/>
              </a:ext>
            </a:extLst>
          </p:cNvPr>
          <p:cNvSpPr txBox="1"/>
          <p:nvPr/>
        </p:nvSpPr>
        <p:spPr>
          <a:xfrm>
            <a:off x="9579429" y="1335314"/>
            <a:ext cx="284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Adjust the Hypotheses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Move robots according to control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Re-evaluate sensors</a:t>
            </a:r>
          </a:p>
        </p:txBody>
      </p:sp>
    </p:spTree>
    <p:extLst>
      <p:ext uri="{BB962C8B-B14F-4D97-AF65-F5344CB8AC3E}">
        <p14:creationId xmlns:p14="http://schemas.microsoft.com/office/powerpoint/2010/main" val="305631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FB05D9-099A-44AF-8E26-685D75E0AF4D}"/>
              </a:ext>
            </a:extLst>
          </p:cNvPr>
          <p:cNvSpPr/>
          <p:nvPr/>
        </p:nvSpPr>
        <p:spPr>
          <a:xfrm>
            <a:off x="6912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54937-2E37-41A9-9C33-8F4A3231472B}"/>
              </a:ext>
            </a:extLst>
          </p:cNvPr>
          <p:cNvSpPr txBox="1"/>
          <p:nvPr/>
        </p:nvSpPr>
        <p:spPr>
          <a:xfrm>
            <a:off x="7864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42825-DFF6-4A70-8476-3BADDF6DF997}"/>
              </a:ext>
            </a:extLst>
          </p:cNvPr>
          <p:cNvSpPr/>
          <p:nvPr/>
        </p:nvSpPr>
        <p:spPr>
          <a:xfrm>
            <a:off x="2259693" y="1073439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52CD2-D7B9-4728-9D85-366B19A384D2}"/>
              </a:ext>
            </a:extLst>
          </p:cNvPr>
          <p:cNvSpPr txBox="1"/>
          <p:nvPr/>
        </p:nvSpPr>
        <p:spPr>
          <a:xfrm>
            <a:off x="2354943" y="698273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34B3B-3673-481C-AA5B-79B888B8E36E}"/>
              </a:ext>
            </a:extLst>
          </p:cNvPr>
          <p:cNvSpPr/>
          <p:nvPr/>
        </p:nvSpPr>
        <p:spPr>
          <a:xfrm>
            <a:off x="38281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504FD-4536-478E-A113-DF3B6B86C720}"/>
              </a:ext>
            </a:extLst>
          </p:cNvPr>
          <p:cNvSpPr txBox="1"/>
          <p:nvPr/>
        </p:nvSpPr>
        <p:spPr>
          <a:xfrm>
            <a:off x="39233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41744-5597-4C0A-B6DE-0AD5BE7E781C}"/>
              </a:ext>
            </a:extLst>
          </p:cNvPr>
          <p:cNvSpPr/>
          <p:nvPr/>
        </p:nvSpPr>
        <p:spPr>
          <a:xfrm>
            <a:off x="537627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D89EC-BFA2-4C6C-9C29-7F13DC4EE493}"/>
              </a:ext>
            </a:extLst>
          </p:cNvPr>
          <p:cNvSpPr txBox="1"/>
          <p:nvPr/>
        </p:nvSpPr>
        <p:spPr>
          <a:xfrm>
            <a:off x="547152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0A4296-3F96-4998-A2F9-96594C7B9307}"/>
              </a:ext>
            </a:extLst>
          </p:cNvPr>
          <p:cNvSpPr/>
          <p:nvPr/>
        </p:nvSpPr>
        <p:spPr>
          <a:xfrm>
            <a:off x="693456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32996-C566-4496-AC01-D7ED38F0BFE0}"/>
              </a:ext>
            </a:extLst>
          </p:cNvPr>
          <p:cNvSpPr txBox="1"/>
          <p:nvPr/>
        </p:nvSpPr>
        <p:spPr>
          <a:xfrm>
            <a:off x="702981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BA6BF-3C7E-459B-8FD1-78FFF78F9FD3}"/>
              </a:ext>
            </a:extLst>
          </p:cNvPr>
          <p:cNvSpPr/>
          <p:nvPr/>
        </p:nvSpPr>
        <p:spPr>
          <a:xfrm>
            <a:off x="850301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ACBD2-3106-4720-B9D9-5B4CB94F8F62}"/>
              </a:ext>
            </a:extLst>
          </p:cNvPr>
          <p:cNvSpPr txBox="1"/>
          <p:nvPr/>
        </p:nvSpPr>
        <p:spPr>
          <a:xfrm>
            <a:off x="859826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B161-594A-4AC8-A1D0-25F6E229FB5B}"/>
              </a:ext>
            </a:extLst>
          </p:cNvPr>
          <p:cNvSpPr/>
          <p:nvPr/>
        </p:nvSpPr>
        <p:spPr>
          <a:xfrm>
            <a:off x="1008416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142F-D0B9-440D-A095-974309A54126}"/>
              </a:ext>
            </a:extLst>
          </p:cNvPr>
          <p:cNvSpPr txBox="1"/>
          <p:nvPr/>
        </p:nvSpPr>
        <p:spPr>
          <a:xfrm>
            <a:off x="1017941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20FDB8-CC5F-424F-AB29-C2EE141BBD03}"/>
              </a:ext>
            </a:extLst>
          </p:cNvPr>
          <p:cNvSpPr/>
          <p:nvPr/>
        </p:nvSpPr>
        <p:spPr>
          <a:xfrm>
            <a:off x="864938" y="1314449"/>
            <a:ext cx="1168990" cy="175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Meet the </a:t>
            </a:r>
            <a:r>
              <a:rPr lang="en-GB" err="1"/>
              <a:t>Romi</a:t>
            </a:r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DE2BDB-4503-4946-8E60-6780444FC177}"/>
              </a:ext>
            </a:extLst>
          </p:cNvPr>
          <p:cNvSpPr/>
          <p:nvPr/>
        </p:nvSpPr>
        <p:spPr>
          <a:xfrm>
            <a:off x="2420529" y="1314448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Millis()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44D150-7412-483B-8E2E-7ABDE43237A0}"/>
              </a:ext>
            </a:extLst>
          </p:cNvPr>
          <p:cNvSpPr/>
          <p:nvPr/>
        </p:nvSpPr>
        <p:spPr>
          <a:xfrm>
            <a:off x="2440395" y="2222675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Motors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605662-E04D-4C36-89C9-8E58693D0186}"/>
              </a:ext>
            </a:extLst>
          </p:cNvPr>
          <p:cNvSpPr/>
          <p:nvPr/>
        </p:nvSpPr>
        <p:spPr>
          <a:xfrm>
            <a:off x="3998685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Encoders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1B6DF1-0503-4007-890D-A43CA53D55A5}"/>
              </a:ext>
            </a:extLst>
          </p:cNvPr>
          <p:cNvSpPr/>
          <p:nvPr/>
        </p:nvSpPr>
        <p:spPr>
          <a:xfrm>
            <a:off x="3998685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Time &amp; Speed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F15824-1F36-48FD-A7FE-1AEDDC765EB1}"/>
              </a:ext>
            </a:extLst>
          </p:cNvPr>
          <p:cNvSpPr/>
          <p:nvPr/>
        </p:nvSpPr>
        <p:spPr>
          <a:xfrm>
            <a:off x="5530759" y="1314447"/>
            <a:ext cx="1164227" cy="1755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PID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91C342-6CDD-49AC-BD81-3777998E8A0B}"/>
              </a:ext>
            </a:extLst>
          </p:cNvPr>
          <p:cNvSpPr/>
          <p:nvPr/>
        </p:nvSpPr>
        <p:spPr>
          <a:xfrm>
            <a:off x="7094129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Line Following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64B02A9-A33D-4921-865F-08717374C234}"/>
              </a:ext>
            </a:extLst>
          </p:cNvPr>
          <p:cNvSpPr/>
          <p:nvPr/>
        </p:nvSpPr>
        <p:spPr>
          <a:xfrm>
            <a:off x="7094129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Kinematics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7AB5572-9B98-4B18-8B62-B9E1DC7078F9}"/>
              </a:ext>
            </a:extLst>
          </p:cNvPr>
          <p:cNvSpPr/>
          <p:nvPr/>
        </p:nvSpPr>
        <p:spPr>
          <a:xfrm>
            <a:off x="867908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Finite State Machine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ABB23E-88A4-495E-A155-7846B32780A1}"/>
              </a:ext>
            </a:extLst>
          </p:cNvPr>
          <p:cNvSpPr txBox="1"/>
          <p:nvPr/>
        </p:nvSpPr>
        <p:spPr>
          <a:xfrm>
            <a:off x="203543" y="518504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Lab Sessions / Sheets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40BBD-4795-4B35-A786-3C0512FBD598}"/>
              </a:ext>
            </a:extLst>
          </p:cNvPr>
          <p:cNvSpPr txBox="1"/>
          <p:nvPr/>
        </p:nvSpPr>
        <p:spPr>
          <a:xfrm>
            <a:off x="181953" y="2500363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Lectures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925D72-0868-4250-91CF-6A61C0AF0015}"/>
              </a:ext>
            </a:extLst>
          </p:cNvPr>
          <p:cNvSpPr/>
          <p:nvPr/>
        </p:nvSpPr>
        <p:spPr>
          <a:xfrm>
            <a:off x="6934563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65A4A9-914D-4CE6-AE84-52D8828E7B90}"/>
              </a:ext>
            </a:extLst>
          </p:cNvPr>
          <p:cNvSpPr/>
          <p:nvPr/>
        </p:nvSpPr>
        <p:spPr>
          <a:xfrm>
            <a:off x="8504465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B4F182-9B03-4E0F-9E4A-E8F813B82961}"/>
              </a:ext>
            </a:extLst>
          </p:cNvPr>
          <p:cNvSpPr/>
          <p:nvPr/>
        </p:nvSpPr>
        <p:spPr>
          <a:xfrm>
            <a:off x="10071463" y="5491098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A1FD59-64CF-4E99-8304-AC33B2C72DAE}"/>
              </a:ext>
            </a:extLst>
          </p:cNvPr>
          <p:cNvSpPr/>
          <p:nvPr/>
        </p:nvSpPr>
        <p:spPr>
          <a:xfrm>
            <a:off x="1022594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A1AE18-897A-4753-A358-222C1F2BA315}"/>
              </a:ext>
            </a:extLst>
          </p:cNvPr>
          <p:cNvSpPr/>
          <p:nvPr/>
        </p:nvSpPr>
        <p:spPr>
          <a:xfrm>
            <a:off x="864938" y="3355946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31BDE22-B89B-4873-BC79-97695BCE8A83}"/>
              </a:ext>
            </a:extLst>
          </p:cNvPr>
          <p:cNvSpPr/>
          <p:nvPr/>
        </p:nvSpPr>
        <p:spPr>
          <a:xfrm>
            <a:off x="884804" y="426417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Micro-controllers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D03887-1AAD-4F4B-98F9-2226BA9B2300}"/>
              </a:ext>
            </a:extLst>
          </p:cNvPr>
          <p:cNvSpPr/>
          <p:nvPr/>
        </p:nvSpPr>
        <p:spPr>
          <a:xfrm>
            <a:off x="2417694" y="3335392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Sensors &amp; Actuators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C93677-0C6D-4D50-9D0C-15E37ADF548A}"/>
              </a:ext>
            </a:extLst>
          </p:cNvPr>
          <p:cNvSpPr/>
          <p:nvPr/>
        </p:nvSpPr>
        <p:spPr>
          <a:xfrm>
            <a:off x="2412046" y="426417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Feedback Control 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7DCCC90-F650-42AB-AC5D-C3EDEF948921}"/>
              </a:ext>
            </a:extLst>
          </p:cNvPr>
          <p:cNvSpPr/>
          <p:nvPr/>
        </p:nvSpPr>
        <p:spPr>
          <a:xfrm>
            <a:off x="4004333" y="3375570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Feedback Control 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4376E49-D0B6-416D-B727-60522200F5B4}"/>
              </a:ext>
            </a:extLst>
          </p:cNvPr>
          <p:cNvSpPr/>
          <p:nvPr/>
        </p:nvSpPr>
        <p:spPr>
          <a:xfrm>
            <a:off x="5517378" y="425433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PID Drop-In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5A2178-5C26-49D1-9025-2C8089932667}"/>
              </a:ext>
            </a:extLst>
          </p:cNvPr>
          <p:cNvSpPr/>
          <p:nvPr/>
        </p:nvSpPr>
        <p:spPr>
          <a:xfrm>
            <a:off x="3998684" y="4277505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Kinematics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9290F3D-3E81-43B6-827E-22683C275A0B}"/>
              </a:ext>
            </a:extLst>
          </p:cNvPr>
          <p:cNvSpPr/>
          <p:nvPr/>
        </p:nvSpPr>
        <p:spPr>
          <a:xfrm>
            <a:off x="5501211" y="3363739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Probabilistic Robotics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351A9-767C-428D-949C-D6B136F712C5}"/>
              </a:ext>
            </a:extLst>
          </p:cNvPr>
          <p:cNvSpPr/>
          <p:nvPr/>
        </p:nvSpPr>
        <p:spPr>
          <a:xfrm>
            <a:off x="7105559" y="3352449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System</a:t>
            </a:r>
          </a:p>
          <a:p>
            <a:pPr algn="ctr"/>
            <a:r>
              <a:rPr lang="en-GB" sz="1200"/>
              <a:t>Architectures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BCFFAA8-13C0-4211-9652-10EE63DC0E85}"/>
              </a:ext>
            </a:extLst>
          </p:cNvPr>
          <p:cNvGrpSpPr/>
          <p:nvPr/>
        </p:nvGrpSpPr>
        <p:grpSpPr>
          <a:xfrm>
            <a:off x="6962050" y="3162300"/>
            <a:ext cx="4801325" cy="2085976"/>
            <a:chOff x="6962050" y="3162300"/>
            <a:chExt cx="4953725" cy="2085976"/>
          </a:xfrm>
          <a:solidFill>
            <a:srgbClr val="FFC000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E74D031-9F68-45BD-85E0-9AD71DCDA73E}"/>
                </a:ext>
              </a:extLst>
            </p:cNvPr>
            <p:cNvSpPr/>
            <p:nvPr/>
          </p:nvSpPr>
          <p:spPr>
            <a:xfrm>
              <a:off x="8355693" y="3162300"/>
              <a:ext cx="3560082" cy="2085975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ACE14A6-2975-4482-8311-031FA50307D4}"/>
                </a:ext>
              </a:extLst>
            </p:cNvPr>
            <p:cNvSpPr/>
            <p:nvPr/>
          </p:nvSpPr>
          <p:spPr>
            <a:xfrm>
              <a:off x="6962050" y="4223296"/>
              <a:ext cx="3560082" cy="1024980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2CDDA07-E473-451E-A29D-A300915FF673}"/>
              </a:ext>
            </a:extLst>
          </p:cNvPr>
          <p:cNvSpPr/>
          <p:nvPr/>
        </p:nvSpPr>
        <p:spPr>
          <a:xfrm>
            <a:off x="8679089" y="429216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Searching &amp; Mapping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400556-155C-4F04-9F96-8A5989167D7F}"/>
              </a:ext>
            </a:extLst>
          </p:cNvPr>
          <p:cNvSpPr/>
          <p:nvPr/>
        </p:nvSpPr>
        <p:spPr>
          <a:xfrm>
            <a:off x="8657499" y="333539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Path Planning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E06B6-961B-48E1-B8ED-77B7DB381210}"/>
              </a:ext>
            </a:extLst>
          </p:cNvPr>
          <p:cNvSpPr/>
          <p:nvPr/>
        </p:nvSpPr>
        <p:spPr>
          <a:xfrm>
            <a:off x="7110639" y="429797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Sensor Fusion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865C7C-943A-496C-8305-ECADC91570A8}"/>
              </a:ext>
            </a:extLst>
          </p:cNvPr>
          <p:cNvSpPr/>
          <p:nvPr/>
        </p:nvSpPr>
        <p:spPr>
          <a:xfrm>
            <a:off x="10196740" y="3375570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Experimental Robotics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12237B-BEE3-4B72-8483-D63C2075DCFB}"/>
              </a:ext>
            </a:extLst>
          </p:cNvPr>
          <p:cNvSpPr txBox="1"/>
          <p:nvPr/>
        </p:nvSpPr>
        <p:spPr>
          <a:xfrm>
            <a:off x="10091492" y="4381925"/>
            <a:ext cx="14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Toward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Assessment 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5AC4E5-4DC8-49F7-909C-EF26D860E583}"/>
              </a:ext>
            </a:extLst>
          </p:cNvPr>
          <p:cNvSpPr/>
          <p:nvPr/>
        </p:nvSpPr>
        <p:spPr>
          <a:xfrm>
            <a:off x="8516472" y="3980777"/>
            <a:ext cx="1623979" cy="1470495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C8569F4-CEA9-4515-9069-0BA4AF2B3DE8}"/>
              </a:ext>
            </a:extLst>
          </p:cNvPr>
          <p:cNvSpPr/>
          <p:nvPr/>
        </p:nvSpPr>
        <p:spPr>
          <a:xfrm>
            <a:off x="10190240" y="4294848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Assessment 2 Briefing</a:t>
            </a:r>
          </a:p>
        </p:txBody>
      </p:sp>
    </p:spTree>
    <p:extLst>
      <p:ext uri="{BB962C8B-B14F-4D97-AF65-F5344CB8AC3E}">
        <p14:creationId xmlns:p14="http://schemas.microsoft.com/office/powerpoint/2010/main" val="3119070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723396" y="453384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115250" y="463915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3230" y="494917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3948678" y="494234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4205074" y="39446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650510" y="5001433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959140" y="490853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658644" y="432433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F7C5FF3-AF6A-42CD-B6D1-5025AEAEBCB3}"/>
              </a:ext>
            </a:extLst>
          </p:cNvPr>
          <p:cNvSpPr txBox="1"/>
          <p:nvPr/>
        </p:nvSpPr>
        <p:spPr>
          <a:xfrm>
            <a:off x="9579429" y="1335314"/>
            <a:ext cx="2841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Adjust the Hypotheses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Move robots according to control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Re-evaluate sensors</a:t>
            </a:r>
          </a:p>
        </p:txBody>
      </p:sp>
    </p:spTree>
    <p:extLst>
      <p:ext uri="{BB962C8B-B14F-4D97-AF65-F5344CB8AC3E}">
        <p14:creationId xmlns:p14="http://schemas.microsoft.com/office/powerpoint/2010/main" val="1873741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055237" y="253652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8" y="320174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56323" y="40191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4137421" y="501802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6108841" y="2937269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6778186" y="499992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8191027" y="421305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374036" y="393525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8732F6-12B9-45DD-9B79-002AC08760CA}"/>
              </a:ext>
            </a:extLst>
          </p:cNvPr>
          <p:cNvSpPr/>
          <p:nvPr/>
        </p:nvSpPr>
        <p:spPr>
          <a:xfrm>
            <a:off x="3875314" y="4725860"/>
            <a:ext cx="705832" cy="75549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F1F7445-E207-4174-9121-6195216A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" y="1444932"/>
            <a:ext cx="3402728" cy="25520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940073-82E0-4A4D-86D4-834EB1AABD77}"/>
              </a:ext>
            </a:extLst>
          </p:cNvPr>
          <p:cNvSpPr txBox="1"/>
          <p:nvPr/>
        </p:nvSpPr>
        <p:spPr>
          <a:xfrm>
            <a:off x="10110392" y="2098273"/>
            <a:ext cx="231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Probabilistic Localisation</a:t>
            </a:r>
          </a:p>
        </p:txBody>
      </p:sp>
    </p:spTree>
    <p:extLst>
      <p:ext uri="{BB962C8B-B14F-4D97-AF65-F5344CB8AC3E}">
        <p14:creationId xmlns:p14="http://schemas.microsoft.com/office/powerpoint/2010/main" val="332889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723396" y="453384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115250" y="463915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3230" y="494917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3948678" y="494234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4205074" y="39446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650510" y="5001433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959140" y="490853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658644" y="432433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7C6B94-4820-459E-A2F1-30FF3C031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80" y="1352596"/>
            <a:ext cx="3402728" cy="255204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24B7B93-7296-43FC-8B83-12AAA1C0D3C4}"/>
              </a:ext>
            </a:extLst>
          </p:cNvPr>
          <p:cNvSpPr txBox="1"/>
          <p:nvPr/>
        </p:nvSpPr>
        <p:spPr>
          <a:xfrm>
            <a:off x="10110392" y="2098273"/>
            <a:ext cx="231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Probabilistic Localisation</a:t>
            </a:r>
          </a:p>
        </p:txBody>
      </p:sp>
    </p:spTree>
    <p:extLst>
      <p:ext uri="{BB962C8B-B14F-4D97-AF65-F5344CB8AC3E}">
        <p14:creationId xmlns:p14="http://schemas.microsoft.com/office/powerpoint/2010/main" val="2443512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996650" y="2778234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916650" y="2450123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10653" y="2696399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8052110" y="267966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3957100" y="246290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7743711" y="2679666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5786694" y="251938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5964920" y="2369661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EB636A7-055B-4DB2-9017-841A46FD8CAA}"/>
              </a:ext>
            </a:extLst>
          </p:cNvPr>
          <p:cNvSpPr/>
          <p:nvPr/>
        </p:nvSpPr>
        <p:spPr>
          <a:xfrm>
            <a:off x="172611" y="4665955"/>
            <a:ext cx="280272" cy="17411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owchart: Card 47">
            <a:extLst>
              <a:ext uri="{FF2B5EF4-FFF2-40B4-BE49-F238E27FC236}">
                <a16:creationId xmlns:a16="http://schemas.microsoft.com/office/drawing/2014/main" id="{56728D45-2B12-4E2D-917F-4424DAFDB1BE}"/>
              </a:ext>
            </a:extLst>
          </p:cNvPr>
          <p:cNvSpPr/>
          <p:nvPr/>
        </p:nvSpPr>
        <p:spPr>
          <a:xfrm>
            <a:off x="1618271" y="4949172"/>
            <a:ext cx="362857" cy="1649440"/>
          </a:xfrm>
          <a:prstGeom prst="flowChartPunchedCar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27159E1-2DBD-4EF5-BEC5-EF994DE480A1}"/>
              </a:ext>
            </a:extLst>
          </p:cNvPr>
          <p:cNvSpPr/>
          <p:nvPr/>
        </p:nvSpPr>
        <p:spPr>
          <a:xfrm rot="5400000">
            <a:off x="935622" y="5562759"/>
            <a:ext cx="289924" cy="1801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9218EB4-1DBC-4688-81A7-BDAC8107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1611" y="4949172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9F6AB6E2-6C63-4A0E-B635-AA3E48283EDD}"/>
              </a:ext>
            </a:extLst>
          </p:cNvPr>
          <p:cNvSpPr/>
          <p:nvPr/>
        </p:nvSpPr>
        <p:spPr>
          <a:xfrm>
            <a:off x="671611" y="5188114"/>
            <a:ext cx="667337" cy="950958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DD9767B-48A8-4F35-B0EA-3E51126DB25D}"/>
              </a:ext>
            </a:extLst>
          </p:cNvPr>
          <p:cNvSpPr/>
          <p:nvPr/>
        </p:nvSpPr>
        <p:spPr>
          <a:xfrm>
            <a:off x="628355" y="611444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D647391-7DF5-4374-8C76-BA8EC3059D7A}"/>
              </a:ext>
            </a:extLst>
          </p:cNvPr>
          <p:cNvSpPr/>
          <p:nvPr/>
        </p:nvSpPr>
        <p:spPr>
          <a:xfrm>
            <a:off x="881750" y="6260763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0D2929-105C-4DEB-8B18-500F3A473232}"/>
              </a:ext>
            </a:extLst>
          </p:cNvPr>
          <p:cNvSpPr/>
          <p:nvPr/>
        </p:nvSpPr>
        <p:spPr>
          <a:xfrm>
            <a:off x="1147356" y="6065912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3BEB27E-6935-494C-9379-748BE81C9EFF}"/>
              </a:ext>
            </a:extLst>
          </p:cNvPr>
          <p:cNvSpPr/>
          <p:nvPr/>
        </p:nvSpPr>
        <p:spPr>
          <a:xfrm>
            <a:off x="869671" y="6654330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E58EDBE-AB04-4971-B325-88759F8DB229}"/>
              </a:ext>
            </a:extLst>
          </p:cNvPr>
          <p:cNvSpPr/>
          <p:nvPr/>
        </p:nvSpPr>
        <p:spPr>
          <a:xfrm>
            <a:off x="1321560" y="6139071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55F4B814-638D-4F78-82F3-743F4655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716378" y="264718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192C19B-DDD2-4F6A-87E1-B6476C767E89}"/>
              </a:ext>
            </a:extLst>
          </p:cNvPr>
          <p:cNvSpPr/>
          <p:nvPr/>
        </p:nvSpPr>
        <p:spPr>
          <a:xfrm>
            <a:off x="7611187" y="3689624"/>
            <a:ext cx="4408202" cy="276530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RecursiveBayes.pdf" descr="RecursiveBayes.pdf">
            <a:extLst>
              <a:ext uri="{FF2B5EF4-FFF2-40B4-BE49-F238E27FC236}">
                <a16:creationId xmlns:a16="http://schemas.microsoft.com/office/drawing/2014/main" id="{451F35A2-D3EE-4455-9E57-323AAF1B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" r="1333" b="58308"/>
          <a:stretch/>
        </p:blipFill>
        <p:spPr>
          <a:xfrm>
            <a:off x="7611187" y="3768361"/>
            <a:ext cx="4408202" cy="2530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467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DB1706E-2E73-41B9-A25C-EAC7C4AF7692}"/>
              </a:ext>
            </a:extLst>
          </p:cNvPr>
          <p:cNvCxnSpPr/>
          <p:nvPr/>
        </p:nvCxnSpPr>
        <p:spPr>
          <a:xfrm>
            <a:off x="6096000" y="985897"/>
            <a:ext cx="0" cy="560862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loud 48">
            <a:extLst>
              <a:ext uri="{FF2B5EF4-FFF2-40B4-BE49-F238E27FC236}">
                <a16:creationId xmlns:a16="http://schemas.microsoft.com/office/drawing/2014/main" id="{DE6DA5B1-A0CE-4407-93CD-F22528B3E48A}"/>
              </a:ext>
            </a:extLst>
          </p:cNvPr>
          <p:cNvSpPr/>
          <p:nvPr/>
        </p:nvSpPr>
        <p:spPr>
          <a:xfrm rot="11589016">
            <a:off x="9484347" y="4517999"/>
            <a:ext cx="2783429" cy="23606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AC3BFDC3-77C0-4050-9135-7CB41FEE273B}"/>
              </a:ext>
            </a:extLst>
          </p:cNvPr>
          <p:cNvSpPr/>
          <p:nvPr/>
        </p:nvSpPr>
        <p:spPr>
          <a:xfrm>
            <a:off x="9551112" y="2352769"/>
            <a:ext cx="2783429" cy="23606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6A46BFE6-8DCE-416A-99FA-09C12130B5EC}"/>
              </a:ext>
            </a:extLst>
          </p:cNvPr>
          <p:cNvSpPr/>
          <p:nvPr/>
        </p:nvSpPr>
        <p:spPr>
          <a:xfrm>
            <a:off x="8474619" y="231630"/>
            <a:ext cx="2783429" cy="23606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A84C-1FDA-4DE9-9005-4A32C5B1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Robotic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6F667-D83C-4C7A-999E-6B3F3DDE1520}"/>
              </a:ext>
            </a:extLst>
          </p:cNvPr>
          <p:cNvSpPr txBox="1"/>
          <p:nvPr/>
        </p:nvSpPr>
        <p:spPr>
          <a:xfrm>
            <a:off x="3189022" y="383780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World-centric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6CE71-EFF8-45B8-9EEA-149EC45D9DF0}"/>
              </a:ext>
            </a:extLst>
          </p:cNvPr>
          <p:cNvSpPr txBox="1"/>
          <p:nvPr/>
        </p:nvSpPr>
        <p:spPr>
          <a:xfrm>
            <a:off x="7291566" y="3806438"/>
            <a:ext cx="191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Robot-centric</a:t>
            </a:r>
          </a:p>
        </p:txBody>
      </p:sp>
      <p:pic>
        <p:nvPicPr>
          <p:cNvPr id="7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F49A1A3-71A3-4914-B56B-BEAD7CE0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64878" y="4478274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D80EC3-8721-4BC5-9A7A-EEDBFDE01769}"/>
              </a:ext>
            </a:extLst>
          </p:cNvPr>
          <p:cNvSpPr/>
          <p:nvPr/>
        </p:nvSpPr>
        <p:spPr>
          <a:xfrm rot="8476052" flipV="1">
            <a:off x="5689497" y="476300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1328F79-C849-4C9A-B265-BB9AB073648F}"/>
              </a:ext>
            </a:extLst>
          </p:cNvPr>
          <p:cNvSpPr/>
          <p:nvPr/>
        </p:nvSpPr>
        <p:spPr>
          <a:xfrm rot="16200000">
            <a:off x="5859086" y="4381111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4D595C0-1CE6-458C-A212-913B64C34B38}"/>
              </a:ext>
            </a:extLst>
          </p:cNvPr>
          <p:cNvSpPr/>
          <p:nvPr/>
        </p:nvSpPr>
        <p:spPr>
          <a:xfrm rot="13123948">
            <a:off x="5689499" y="3998790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D03F4C-95B2-44F4-8F03-8A57B70F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51282">
            <a:off x="10142155" y="1007202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74BC93-C142-4C25-B90B-0AAB0705F2FB}"/>
              </a:ext>
            </a:extLst>
          </p:cNvPr>
          <p:cNvSpPr/>
          <p:nvPr/>
        </p:nvSpPr>
        <p:spPr>
          <a:xfrm rot="20227334" flipV="1">
            <a:off x="10158772" y="49531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2DDFDD3-C0C8-4C60-9A83-2B11A28C850D}"/>
              </a:ext>
            </a:extLst>
          </p:cNvPr>
          <p:cNvSpPr/>
          <p:nvPr/>
        </p:nvSpPr>
        <p:spPr>
          <a:xfrm rot="6351282">
            <a:off x="9891303" y="816344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45BDA95-B072-4B46-A725-EC6A09E4DAD8}"/>
              </a:ext>
            </a:extLst>
          </p:cNvPr>
          <p:cNvSpPr/>
          <p:nvPr/>
        </p:nvSpPr>
        <p:spPr>
          <a:xfrm rot="3275230">
            <a:off x="9949989" y="1230451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FD6FBA00-68E6-4464-AA8B-192EF166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3105">
            <a:off x="10014184" y="3325434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8451282-EE2E-4189-927D-CE2EEE4A0846}"/>
              </a:ext>
            </a:extLst>
          </p:cNvPr>
          <p:cNvSpPr/>
          <p:nvPr/>
        </p:nvSpPr>
        <p:spPr>
          <a:xfrm rot="6649157" flipV="1">
            <a:off x="10680047" y="3403284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63533BA-3E27-43A9-AD4B-DCEF7661DB28}"/>
              </a:ext>
            </a:extLst>
          </p:cNvPr>
          <p:cNvSpPr/>
          <p:nvPr/>
        </p:nvSpPr>
        <p:spPr>
          <a:xfrm rot="14373105">
            <a:off x="10632720" y="2988120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5ED6FBF-736A-4696-9AC5-939FC4442D7B}"/>
              </a:ext>
            </a:extLst>
          </p:cNvPr>
          <p:cNvSpPr/>
          <p:nvPr/>
        </p:nvSpPr>
        <p:spPr>
          <a:xfrm rot="11297053">
            <a:off x="10292777" y="2744466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C4A5331-114F-42D3-9CE4-6222E83D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1163">
            <a:off x="10188487" y="5308081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199263E-068F-4057-BE62-4F173A18EC0D}"/>
              </a:ext>
            </a:extLst>
          </p:cNvPr>
          <p:cNvSpPr/>
          <p:nvPr/>
        </p:nvSpPr>
        <p:spPr>
          <a:xfrm rot="8737215" flipV="1">
            <a:off x="10684668" y="5615249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ACCFBFC-155A-4023-B3BF-E76AC39636B0}"/>
              </a:ext>
            </a:extLst>
          </p:cNvPr>
          <p:cNvSpPr/>
          <p:nvPr/>
        </p:nvSpPr>
        <p:spPr>
          <a:xfrm rot="16461163">
            <a:off x="10882752" y="5247331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8506AD2-F8B8-4821-8BAF-77850C2D89D8}"/>
              </a:ext>
            </a:extLst>
          </p:cNvPr>
          <p:cNvSpPr/>
          <p:nvPr/>
        </p:nvSpPr>
        <p:spPr>
          <a:xfrm rot="13385111">
            <a:off x="10742671" y="485324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454060-7A9E-43E0-95A8-9DD8E6E0365D}"/>
              </a:ext>
            </a:extLst>
          </p:cNvPr>
          <p:cNvSpPr/>
          <p:nvPr/>
        </p:nvSpPr>
        <p:spPr>
          <a:xfrm rot="261163">
            <a:off x="11164487" y="5041464"/>
            <a:ext cx="458981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8288F-BF4D-4463-8909-136B3C51ED6D}"/>
              </a:ext>
            </a:extLst>
          </p:cNvPr>
          <p:cNvSpPr txBox="1"/>
          <p:nvPr/>
        </p:nvSpPr>
        <p:spPr>
          <a:xfrm>
            <a:off x="8528906" y="154608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100</a:t>
            </a:r>
          </a:p>
          <a:p>
            <a:r>
              <a:rPr lang="en-GB" dirty="0"/>
              <a:t>Y = 200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CF2E4-9BEE-4663-8F11-DF5D3E355008}"/>
              </a:ext>
            </a:extLst>
          </p:cNvPr>
          <p:cNvSpPr txBox="1"/>
          <p:nvPr/>
        </p:nvSpPr>
        <p:spPr>
          <a:xfrm>
            <a:off x="11166998" y="2572090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-10</a:t>
            </a:r>
          </a:p>
          <a:p>
            <a:r>
              <a:rPr lang="en-GB" dirty="0"/>
              <a:t>Y = 139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1964BE-1D4F-435D-ACC9-5B6D1C906B18}"/>
              </a:ext>
            </a:extLst>
          </p:cNvPr>
          <p:cNvSpPr txBox="1"/>
          <p:nvPr/>
        </p:nvSpPr>
        <p:spPr>
          <a:xfrm>
            <a:off x="9599231" y="5855010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30</a:t>
            </a:r>
          </a:p>
          <a:p>
            <a:r>
              <a:rPr lang="en-GB" dirty="0"/>
              <a:t>Y = -439</a:t>
            </a:r>
          </a:p>
        </p:txBody>
      </p:sp>
      <p:sp>
        <p:nvSpPr>
          <p:cNvPr id="53" name="Cloud 52">
            <a:extLst>
              <a:ext uri="{FF2B5EF4-FFF2-40B4-BE49-F238E27FC236}">
                <a16:creationId xmlns:a16="http://schemas.microsoft.com/office/drawing/2014/main" id="{519E5F13-F002-4DA3-90F5-C17F11B7CC53}"/>
              </a:ext>
            </a:extLst>
          </p:cNvPr>
          <p:cNvSpPr/>
          <p:nvPr/>
        </p:nvSpPr>
        <p:spPr>
          <a:xfrm>
            <a:off x="435434" y="2637962"/>
            <a:ext cx="2725839" cy="269639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63CD63-5FFB-4CFA-9EBE-8CC236B7F041}"/>
              </a:ext>
            </a:extLst>
          </p:cNvPr>
          <p:cNvSpPr/>
          <p:nvPr/>
        </p:nvSpPr>
        <p:spPr>
          <a:xfrm>
            <a:off x="1048319" y="3205164"/>
            <a:ext cx="1529418" cy="152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97BCE49-078A-41E2-8379-6A46A9E1FF10}"/>
              </a:ext>
            </a:extLst>
          </p:cNvPr>
          <p:cNvSpPr/>
          <p:nvPr/>
        </p:nvSpPr>
        <p:spPr>
          <a:xfrm>
            <a:off x="1048372" y="3205474"/>
            <a:ext cx="191588" cy="47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E1FA70-658D-4177-87C8-EE2181C53514}"/>
              </a:ext>
            </a:extLst>
          </p:cNvPr>
          <p:cNvSpPr/>
          <p:nvPr/>
        </p:nvSpPr>
        <p:spPr>
          <a:xfrm>
            <a:off x="2185851" y="3882337"/>
            <a:ext cx="391886" cy="2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D76EC2-439E-4D1A-93FD-FCDADD60F63C}"/>
              </a:ext>
            </a:extLst>
          </p:cNvPr>
          <p:cNvSpPr/>
          <p:nvPr/>
        </p:nvSpPr>
        <p:spPr>
          <a:xfrm>
            <a:off x="1332410" y="4037271"/>
            <a:ext cx="185907" cy="697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CB5BBA-E92D-452A-9C45-A0B7A85B361A}"/>
              </a:ext>
            </a:extLst>
          </p:cNvPr>
          <p:cNvSpPr/>
          <p:nvPr/>
        </p:nvSpPr>
        <p:spPr>
          <a:xfrm>
            <a:off x="1518320" y="4037271"/>
            <a:ext cx="265721" cy="14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2A79CF9-F204-4319-9EDF-1255380FA6A7}"/>
              </a:ext>
            </a:extLst>
          </p:cNvPr>
          <p:cNvSpPr/>
          <p:nvPr/>
        </p:nvSpPr>
        <p:spPr>
          <a:xfrm rot="19477664">
            <a:off x="10950906" y="4784714"/>
            <a:ext cx="458981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ED16BB7-205D-479D-BBDF-D17CFE160270}"/>
              </a:ext>
            </a:extLst>
          </p:cNvPr>
          <p:cNvSpPr/>
          <p:nvPr/>
        </p:nvSpPr>
        <p:spPr>
          <a:xfrm rot="19477664">
            <a:off x="10832349" y="2926233"/>
            <a:ext cx="458981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3FD0D73-957C-4C4B-B9D6-48F3EF77D860}"/>
              </a:ext>
            </a:extLst>
          </p:cNvPr>
          <p:cNvSpPr/>
          <p:nvPr/>
        </p:nvSpPr>
        <p:spPr>
          <a:xfrm rot="14398916">
            <a:off x="10237547" y="2566870"/>
            <a:ext cx="585897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AA1A53C-2485-41B8-B6FD-7D39EE53749C}"/>
              </a:ext>
            </a:extLst>
          </p:cNvPr>
          <p:cNvSpPr/>
          <p:nvPr/>
        </p:nvSpPr>
        <p:spPr>
          <a:xfrm rot="846188">
            <a:off x="10957734" y="3505932"/>
            <a:ext cx="458981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46D2E0C-7FC6-4831-907A-A43456A62ED2}"/>
              </a:ext>
            </a:extLst>
          </p:cNvPr>
          <p:cNvSpPr/>
          <p:nvPr/>
        </p:nvSpPr>
        <p:spPr>
          <a:xfrm rot="13664063">
            <a:off x="9552087" y="298964"/>
            <a:ext cx="585897" cy="1139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C8D46B1-C6B6-445B-82F4-2D9B190ED3B1}"/>
              </a:ext>
            </a:extLst>
          </p:cNvPr>
          <p:cNvSpPr/>
          <p:nvPr/>
        </p:nvSpPr>
        <p:spPr>
          <a:xfrm rot="19262172">
            <a:off x="9278517" y="904625"/>
            <a:ext cx="585897" cy="1309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3570876-DF66-497E-8C2A-4C40EFC5B3D8}"/>
              </a:ext>
            </a:extLst>
          </p:cNvPr>
          <p:cNvSpPr/>
          <p:nvPr/>
        </p:nvSpPr>
        <p:spPr>
          <a:xfrm rot="19262172">
            <a:off x="6014369" y="3728183"/>
            <a:ext cx="585897" cy="1309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6473876-FE79-4B2A-8D3B-4FA282697B3A}"/>
              </a:ext>
            </a:extLst>
          </p:cNvPr>
          <p:cNvSpPr/>
          <p:nvPr/>
        </p:nvSpPr>
        <p:spPr>
          <a:xfrm rot="13664063">
            <a:off x="6210693" y="4578284"/>
            <a:ext cx="585897" cy="1403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E860225-D8CD-41BB-AFAF-75484D7E0A9C}"/>
              </a:ext>
            </a:extLst>
          </p:cNvPr>
          <p:cNvCxnSpPr>
            <a:cxnSpLocks/>
          </p:cNvCxnSpPr>
          <p:nvPr/>
        </p:nvCxnSpPr>
        <p:spPr>
          <a:xfrm>
            <a:off x="1518317" y="4206799"/>
            <a:ext cx="2800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154424-D5AF-4B95-B5A9-B82E6ABE4847}"/>
              </a:ext>
            </a:extLst>
          </p:cNvPr>
          <p:cNvCxnSpPr>
            <a:cxnSpLocks/>
          </p:cNvCxnSpPr>
          <p:nvPr/>
        </p:nvCxnSpPr>
        <p:spPr>
          <a:xfrm>
            <a:off x="1546892" y="4184731"/>
            <a:ext cx="0" cy="2294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F5D0E93-0B76-4925-83A0-F6C77A87870B}"/>
              </a:ext>
            </a:extLst>
          </p:cNvPr>
          <p:cNvSpPr txBox="1"/>
          <p:nvPr/>
        </p:nvSpPr>
        <p:spPr>
          <a:xfrm>
            <a:off x="5714924" y="3099566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/>
              <a:t>?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916A2A-78A9-4FF3-B12B-97ABBD730E2A}"/>
              </a:ext>
            </a:extLst>
          </p:cNvPr>
          <p:cNvSpPr txBox="1"/>
          <p:nvPr/>
        </p:nvSpPr>
        <p:spPr>
          <a:xfrm>
            <a:off x="3137726" y="4360268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Objects recorded in global coordinate space.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7606DD-EF5A-4711-B5C6-5CB4A13B8CCA}"/>
              </a:ext>
            </a:extLst>
          </p:cNvPr>
          <p:cNvSpPr txBox="1"/>
          <p:nvPr/>
        </p:nvSpPr>
        <p:spPr>
          <a:xfrm>
            <a:off x="7303351" y="4168747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Sensor-measurements</a:t>
            </a:r>
          </a:p>
          <a:p>
            <a:r>
              <a:rPr lang="en-GB" i="1" dirty="0"/>
              <a:t>recorded in global coordinate space.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0B8AF78-7079-4DE1-8FA9-060C6767D3A4}"/>
              </a:ext>
            </a:extLst>
          </p:cNvPr>
          <p:cNvGrpSpPr/>
          <p:nvPr/>
        </p:nvGrpSpPr>
        <p:grpSpPr>
          <a:xfrm>
            <a:off x="7765781" y="3051562"/>
            <a:ext cx="828614" cy="644841"/>
            <a:chOff x="6707555" y="2648624"/>
            <a:chExt cx="2178653" cy="169546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E7F498-6239-4198-8EAA-40A7A75E2C51}"/>
                </a:ext>
              </a:extLst>
            </p:cNvPr>
            <p:cNvSpPr/>
            <p:nvPr/>
          </p:nvSpPr>
          <p:spPr>
            <a:xfrm>
              <a:off x="7686587" y="2648624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03E52E2-4274-40CA-86F3-949E4CF236B4}"/>
                </a:ext>
              </a:extLst>
            </p:cNvPr>
            <p:cNvSpPr/>
            <p:nvPr/>
          </p:nvSpPr>
          <p:spPr>
            <a:xfrm>
              <a:off x="8523024" y="274286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5120C28-5C2E-4E0B-9226-CA1C68753335}"/>
                </a:ext>
              </a:extLst>
            </p:cNvPr>
            <p:cNvSpPr/>
            <p:nvPr/>
          </p:nvSpPr>
          <p:spPr>
            <a:xfrm>
              <a:off x="7976045" y="360363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AD6961A-168B-444A-98D3-307F3EE28849}"/>
                </a:ext>
              </a:extLst>
            </p:cNvPr>
            <p:cNvSpPr/>
            <p:nvPr/>
          </p:nvSpPr>
          <p:spPr>
            <a:xfrm>
              <a:off x="7117765" y="327281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3AFB50-A92A-4516-BB92-3A722BAEF751}"/>
                </a:ext>
              </a:extLst>
            </p:cNvPr>
            <p:cNvSpPr/>
            <p:nvPr/>
          </p:nvSpPr>
          <p:spPr>
            <a:xfrm>
              <a:off x="6707555" y="395598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1EC7C7D-6628-46B5-93F4-0EA95EDD704E}"/>
                </a:ext>
              </a:extLst>
            </p:cNvPr>
            <p:cNvCxnSpPr>
              <a:cxnSpLocks/>
              <a:stCxn id="87" idx="0"/>
              <a:endCxn id="86" idx="3"/>
            </p:cNvCxnSpPr>
            <p:nvPr/>
          </p:nvCxnSpPr>
          <p:spPr>
            <a:xfrm flipV="1">
              <a:off x="6889147" y="3604081"/>
              <a:ext cx="281805" cy="351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0920F2-E987-4FD1-96ED-CE59E606C7CB}"/>
                </a:ext>
              </a:extLst>
            </p:cNvPr>
            <p:cNvCxnSpPr>
              <a:stCxn id="86" idx="7"/>
              <a:endCxn id="83" idx="3"/>
            </p:cNvCxnSpPr>
            <p:nvPr/>
          </p:nvCxnSpPr>
          <p:spPr>
            <a:xfrm flipV="1">
              <a:off x="7427762" y="2979888"/>
              <a:ext cx="312012" cy="349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3F0AC54-C003-4750-AEE5-2FAE261A9B28}"/>
                </a:ext>
              </a:extLst>
            </p:cNvPr>
            <p:cNvCxnSpPr>
              <a:stCxn id="86" idx="6"/>
              <a:endCxn id="85" idx="2"/>
            </p:cNvCxnSpPr>
            <p:nvPr/>
          </p:nvCxnSpPr>
          <p:spPr>
            <a:xfrm>
              <a:off x="7480949" y="3466867"/>
              <a:ext cx="495096" cy="330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70B1D5-A70C-4359-9C6B-3EEAB2FE9FF7}"/>
                </a:ext>
              </a:extLst>
            </p:cNvPr>
            <p:cNvCxnSpPr>
              <a:stCxn id="85" idx="7"/>
              <a:endCxn id="84" idx="3"/>
            </p:cNvCxnSpPr>
            <p:nvPr/>
          </p:nvCxnSpPr>
          <p:spPr>
            <a:xfrm flipV="1">
              <a:off x="8286042" y="3074124"/>
              <a:ext cx="290169" cy="586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C9E139-B381-4513-A035-89EC270A1FEC}"/>
              </a:ext>
            </a:extLst>
          </p:cNvPr>
          <p:cNvGrpSpPr/>
          <p:nvPr/>
        </p:nvGrpSpPr>
        <p:grpSpPr>
          <a:xfrm>
            <a:off x="3784350" y="3043404"/>
            <a:ext cx="619948" cy="620152"/>
            <a:chOff x="838200" y="1690688"/>
            <a:chExt cx="4267200" cy="426860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F25CB6D-6E9F-4A9B-96BD-C9EDA109E6E7}"/>
                </a:ext>
              </a:extLst>
            </p:cNvPr>
            <p:cNvSpPr/>
            <p:nvPr/>
          </p:nvSpPr>
          <p:spPr>
            <a:xfrm>
              <a:off x="838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FFC31D-C713-4238-9C7F-43D4B72F00BD}"/>
                </a:ext>
              </a:extLst>
            </p:cNvPr>
            <p:cNvSpPr/>
            <p:nvPr/>
          </p:nvSpPr>
          <p:spPr>
            <a:xfrm>
              <a:off x="13716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B65A3B4-BE26-4B9F-8235-30CC7C6D710F}"/>
                </a:ext>
              </a:extLst>
            </p:cNvPr>
            <p:cNvSpPr/>
            <p:nvPr/>
          </p:nvSpPr>
          <p:spPr>
            <a:xfrm>
              <a:off x="838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35F3BB4-BB32-4F65-BDD1-E1FCABF2E369}"/>
                </a:ext>
              </a:extLst>
            </p:cNvPr>
            <p:cNvSpPr/>
            <p:nvPr/>
          </p:nvSpPr>
          <p:spPr>
            <a:xfrm>
              <a:off x="13716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BF5A49B-13EF-4A3B-B1BB-C355F9BFF980}"/>
                </a:ext>
              </a:extLst>
            </p:cNvPr>
            <p:cNvSpPr/>
            <p:nvPr/>
          </p:nvSpPr>
          <p:spPr>
            <a:xfrm>
              <a:off x="1905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FA44763-85E0-42F5-A496-8EE53B98613E}"/>
                </a:ext>
              </a:extLst>
            </p:cNvPr>
            <p:cNvSpPr/>
            <p:nvPr/>
          </p:nvSpPr>
          <p:spPr>
            <a:xfrm>
              <a:off x="24384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FF1898E-3300-45B0-A7C5-BD45F9283DA2}"/>
                </a:ext>
              </a:extLst>
            </p:cNvPr>
            <p:cNvSpPr/>
            <p:nvPr/>
          </p:nvSpPr>
          <p:spPr>
            <a:xfrm>
              <a:off x="1905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ACB3BF-1E0B-4904-BF6C-D055F6AA6417}"/>
                </a:ext>
              </a:extLst>
            </p:cNvPr>
            <p:cNvSpPr/>
            <p:nvPr/>
          </p:nvSpPr>
          <p:spPr>
            <a:xfrm>
              <a:off x="24384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890890C-6903-4045-B3CA-0C2858D2FE74}"/>
                </a:ext>
              </a:extLst>
            </p:cNvPr>
            <p:cNvSpPr/>
            <p:nvPr/>
          </p:nvSpPr>
          <p:spPr>
            <a:xfrm>
              <a:off x="29718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E0AE95C-6A92-4D87-9475-E23432C6A418}"/>
                </a:ext>
              </a:extLst>
            </p:cNvPr>
            <p:cNvSpPr/>
            <p:nvPr/>
          </p:nvSpPr>
          <p:spPr>
            <a:xfrm>
              <a:off x="3505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85C0627-9D6E-463C-B66C-C85867C34C3C}"/>
                </a:ext>
              </a:extLst>
            </p:cNvPr>
            <p:cNvSpPr/>
            <p:nvPr/>
          </p:nvSpPr>
          <p:spPr>
            <a:xfrm>
              <a:off x="29718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D38DEF7-6A76-4D4B-8A77-A8DF1DB30518}"/>
                </a:ext>
              </a:extLst>
            </p:cNvPr>
            <p:cNvSpPr/>
            <p:nvPr/>
          </p:nvSpPr>
          <p:spPr>
            <a:xfrm>
              <a:off x="3505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215305-6755-40F2-902B-8DFE9859A33A}"/>
                </a:ext>
              </a:extLst>
            </p:cNvPr>
            <p:cNvSpPr/>
            <p:nvPr/>
          </p:nvSpPr>
          <p:spPr>
            <a:xfrm>
              <a:off x="40386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9DF4A43-8174-4AFF-BECB-509636415F14}"/>
                </a:ext>
              </a:extLst>
            </p:cNvPr>
            <p:cNvSpPr/>
            <p:nvPr/>
          </p:nvSpPr>
          <p:spPr>
            <a:xfrm>
              <a:off x="4572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07428B7-F3B9-48E4-B1D8-99D8C11FC6EF}"/>
                </a:ext>
              </a:extLst>
            </p:cNvPr>
            <p:cNvSpPr/>
            <p:nvPr/>
          </p:nvSpPr>
          <p:spPr>
            <a:xfrm>
              <a:off x="40386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BA1C9AC-7AC0-4AA1-903B-7C1B60585B93}"/>
                </a:ext>
              </a:extLst>
            </p:cNvPr>
            <p:cNvSpPr/>
            <p:nvPr/>
          </p:nvSpPr>
          <p:spPr>
            <a:xfrm>
              <a:off x="4572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956603-E7B9-4B14-B0A5-0FCC2429B240}"/>
                </a:ext>
              </a:extLst>
            </p:cNvPr>
            <p:cNvSpPr/>
            <p:nvPr/>
          </p:nvSpPr>
          <p:spPr>
            <a:xfrm>
              <a:off x="838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B6DEE4C-EC84-46D2-98B9-05FE8963BE9A}"/>
                </a:ext>
              </a:extLst>
            </p:cNvPr>
            <p:cNvSpPr/>
            <p:nvPr/>
          </p:nvSpPr>
          <p:spPr>
            <a:xfrm>
              <a:off x="13716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CD5395B-CA13-439E-961B-C260CB1BAD2A}"/>
                </a:ext>
              </a:extLst>
            </p:cNvPr>
            <p:cNvSpPr/>
            <p:nvPr/>
          </p:nvSpPr>
          <p:spPr>
            <a:xfrm>
              <a:off x="838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0C3F8EF-8B8A-4157-B05F-A4275C5EEFA7}"/>
                </a:ext>
              </a:extLst>
            </p:cNvPr>
            <p:cNvSpPr/>
            <p:nvPr/>
          </p:nvSpPr>
          <p:spPr>
            <a:xfrm>
              <a:off x="1371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B5464B0-2BF8-4B32-9665-D50DD573BAB1}"/>
                </a:ext>
              </a:extLst>
            </p:cNvPr>
            <p:cNvSpPr/>
            <p:nvPr/>
          </p:nvSpPr>
          <p:spPr>
            <a:xfrm>
              <a:off x="1905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D44835E-76D4-43FC-8F7A-0F6947A4C0C1}"/>
                </a:ext>
              </a:extLst>
            </p:cNvPr>
            <p:cNvSpPr/>
            <p:nvPr/>
          </p:nvSpPr>
          <p:spPr>
            <a:xfrm>
              <a:off x="24384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8FCD0D2-E7E5-46B5-BE56-AC90E9EEA2B2}"/>
                </a:ext>
              </a:extLst>
            </p:cNvPr>
            <p:cNvSpPr/>
            <p:nvPr/>
          </p:nvSpPr>
          <p:spPr>
            <a:xfrm>
              <a:off x="1905000" y="32915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C164F87-C226-4AFC-8AE4-86450F4838A3}"/>
                </a:ext>
              </a:extLst>
            </p:cNvPr>
            <p:cNvSpPr/>
            <p:nvPr/>
          </p:nvSpPr>
          <p:spPr>
            <a:xfrm>
              <a:off x="24384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2B42289-B1C4-4ED7-8295-E2B1C643D259}"/>
                </a:ext>
              </a:extLst>
            </p:cNvPr>
            <p:cNvSpPr/>
            <p:nvPr/>
          </p:nvSpPr>
          <p:spPr>
            <a:xfrm>
              <a:off x="29718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3FB1FD8-75AB-49A0-84AB-6FF78D18D658}"/>
                </a:ext>
              </a:extLst>
            </p:cNvPr>
            <p:cNvSpPr/>
            <p:nvPr/>
          </p:nvSpPr>
          <p:spPr>
            <a:xfrm>
              <a:off x="3505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A51C7A5-C2CC-4121-8E0C-2A534F58A9C4}"/>
                </a:ext>
              </a:extLst>
            </p:cNvPr>
            <p:cNvSpPr/>
            <p:nvPr/>
          </p:nvSpPr>
          <p:spPr>
            <a:xfrm>
              <a:off x="29718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9213C41-39BE-4942-B269-F8DC929F4B56}"/>
                </a:ext>
              </a:extLst>
            </p:cNvPr>
            <p:cNvSpPr/>
            <p:nvPr/>
          </p:nvSpPr>
          <p:spPr>
            <a:xfrm>
              <a:off x="3505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DC120F-0A7E-4E44-B799-FF173EFB9324}"/>
                </a:ext>
              </a:extLst>
            </p:cNvPr>
            <p:cNvSpPr/>
            <p:nvPr/>
          </p:nvSpPr>
          <p:spPr>
            <a:xfrm>
              <a:off x="4038600" y="27581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A41ADF4-CFC9-443A-A0DA-B57EA800B857}"/>
                </a:ext>
              </a:extLst>
            </p:cNvPr>
            <p:cNvSpPr/>
            <p:nvPr/>
          </p:nvSpPr>
          <p:spPr>
            <a:xfrm>
              <a:off x="4572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F314D5-0B12-4F3A-9775-D89674FA2DE0}"/>
                </a:ext>
              </a:extLst>
            </p:cNvPr>
            <p:cNvSpPr/>
            <p:nvPr/>
          </p:nvSpPr>
          <p:spPr>
            <a:xfrm>
              <a:off x="4038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B1A18B-EFA7-4471-98C2-5D59CA6B759E}"/>
                </a:ext>
              </a:extLst>
            </p:cNvPr>
            <p:cNvSpPr/>
            <p:nvPr/>
          </p:nvSpPr>
          <p:spPr>
            <a:xfrm>
              <a:off x="45720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FDD4E48-36C8-49E5-A12B-0ECA9DEB36C3}"/>
                </a:ext>
              </a:extLst>
            </p:cNvPr>
            <p:cNvSpPr/>
            <p:nvPr/>
          </p:nvSpPr>
          <p:spPr>
            <a:xfrm>
              <a:off x="838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A0FB4B-81B7-415F-8BC2-25E5F49A9B42}"/>
                </a:ext>
              </a:extLst>
            </p:cNvPr>
            <p:cNvSpPr/>
            <p:nvPr/>
          </p:nvSpPr>
          <p:spPr>
            <a:xfrm>
              <a:off x="1371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3CFA657-6E87-4ACB-A33E-EAA622CB958F}"/>
                </a:ext>
              </a:extLst>
            </p:cNvPr>
            <p:cNvSpPr/>
            <p:nvPr/>
          </p:nvSpPr>
          <p:spPr>
            <a:xfrm>
              <a:off x="838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7CCD124-E247-4056-BD8A-632F279A1555}"/>
                </a:ext>
              </a:extLst>
            </p:cNvPr>
            <p:cNvSpPr/>
            <p:nvPr/>
          </p:nvSpPr>
          <p:spPr>
            <a:xfrm>
              <a:off x="1371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5FB91BE-BB66-4166-809E-493792F40559}"/>
                </a:ext>
              </a:extLst>
            </p:cNvPr>
            <p:cNvSpPr/>
            <p:nvPr/>
          </p:nvSpPr>
          <p:spPr>
            <a:xfrm>
              <a:off x="1905000" y="38249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1D68ABE-B7AF-4A7B-98F2-0706D17F2051}"/>
                </a:ext>
              </a:extLst>
            </p:cNvPr>
            <p:cNvSpPr/>
            <p:nvPr/>
          </p:nvSpPr>
          <p:spPr>
            <a:xfrm>
              <a:off x="24384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343CE4A-4864-4CA6-80ED-24E6A324F504}"/>
                </a:ext>
              </a:extLst>
            </p:cNvPr>
            <p:cNvSpPr/>
            <p:nvPr/>
          </p:nvSpPr>
          <p:spPr>
            <a:xfrm>
              <a:off x="1905000" y="43583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1C1B935-DD9A-4A26-A7AC-B5C5F7075291}"/>
                </a:ext>
              </a:extLst>
            </p:cNvPr>
            <p:cNvSpPr/>
            <p:nvPr/>
          </p:nvSpPr>
          <p:spPr>
            <a:xfrm>
              <a:off x="24384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BB28ED0-1305-4E96-A14F-2FDE65444489}"/>
                </a:ext>
              </a:extLst>
            </p:cNvPr>
            <p:cNvSpPr/>
            <p:nvPr/>
          </p:nvSpPr>
          <p:spPr>
            <a:xfrm>
              <a:off x="29718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A367EB2-814F-4AFB-AF4B-B50698820DAD}"/>
                </a:ext>
              </a:extLst>
            </p:cNvPr>
            <p:cNvSpPr/>
            <p:nvPr/>
          </p:nvSpPr>
          <p:spPr>
            <a:xfrm>
              <a:off x="3505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153F70E-47B5-484A-9E03-251ED75D5862}"/>
                </a:ext>
              </a:extLst>
            </p:cNvPr>
            <p:cNvSpPr/>
            <p:nvPr/>
          </p:nvSpPr>
          <p:spPr>
            <a:xfrm>
              <a:off x="29718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5223DFC-8BE2-4535-AE01-4C42D21C57BC}"/>
                </a:ext>
              </a:extLst>
            </p:cNvPr>
            <p:cNvSpPr/>
            <p:nvPr/>
          </p:nvSpPr>
          <p:spPr>
            <a:xfrm>
              <a:off x="3505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8361144-5947-4995-9E5F-6046DDD7B005}"/>
                </a:ext>
              </a:extLst>
            </p:cNvPr>
            <p:cNvSpPr/>
            <p:nvPr/>
          </p:nvSpPr>
          <p:spPr>
            <a:xfrm>
              <a:off x="4038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0AB96C3-B522-4832-AE5F-305E084567AA}"/>
                </a:ext>
              </a:extLst>
            </p:cNvPr>
            <p:cNvSpPr/>
            <p:nvPr/>
          </p:nvSpPr>
          <p:spPr>
            <a:xfrm>
              <a:off x="45720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724389E-FBBC-4DDA-8803-BFF9B9DD7EC4}"/>
                </a:ext>
              </a:extLst>
            </p:cNvPr>
            <p:cNvSpPr/>
            <p:nvPr/>
          </p:nvSpPr>
          <p:spPr>
            <a:xfrm>
              <a:off x="4038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E01A6A8-9DD4-44C6-84F4-10AC35F70D2C}"/>
                </a:ext>
              </a:extLst>
            </p:cNvPr>
            <p:cNvSpPr/>
            <p:nvPr/>
          </p:nvSpPr>
          <p:spPr>
            <a:xfrm>
              <a:off x="45720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504D040-07AB-45DC-AFC7-BD578E2F79CF}"/>
                </a:ext>
              </a:extLst>
            </p:cNvPr>
            <p:cNvSpPr/>
            <p:nvPr/>
          </p:nvSpPr>
          <p:spPr>
            <a:xfrm>
              <a:off x="838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9A27DF3-163F-40A8-A1A2-20C98B737D29}"/>
                </a:ext>
              </a:extLst>
            </p:cNvPr>
            <p:cNvSpPr/>
            <p:nvPr/>
          </p:nvSpPr>
          <p:spPr>
            <a:xfrm>
              <a:off x="1371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C1E981D-7DD1-4BDA-B925-91FEAF6060E6}"/>
                </a:ext>
              </a:extLst>
            </p:cNvPr>
            <p:cNvSpPr/>
            <p:nvPr/>
          </p:nvSpPr>
          <p:spPr>
            <a:xfrm>
              <a:off x="838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783313C-2C1F-4416-A266-21BDF383E726}"/>
                </a:ext>
              </a:extLst>
            </p:cNvPr>
            <p:cNvSpPr/>
            <p:nvPr/>
          </p:nvSpPr>
          <p:spPr>
            <a:xfrm>
              <a:off x="1371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47F0F2A-33E7-498F-91A8-647D502279E4}"/>
                </a:ext>
              </a:extLst>
            </p:cNvPr>
            <p:cNvSpPr/>
            <p:nvPr/>
          </p:nvSpPr>
          <p:spPr>
            <a:xfrm>
              <a:off x="19050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D4B332-A489-49B1-85C8-728385E212D6}"/>
                </a:ext>
              </a:extLst>
            </p:cNvPr>
            <p:cNvSpPr/>
            <p:nvPr/>
          </p:nvSpPr>
          <p:spPr>
            <a:xfrm>
              <a:off x="24384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3A174A9-B139-4B00-A368-1B44A9BE21A3}"/>
                </a:ext>
              </a:extLst>
            </p:cNvPr>
            <p:cNvSpPr/>
            <p:nvPr/>
          </p:nvSpPr>
          <p:spPr>
            <a:xfrm>
              <a:off x="19050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C33AFE2-0BD6-40C3-A44D-17046C123ECF}"/>
                </a:ext>
              </a:extLst>
            </p:cNvPr>
            <p:cNvSpPr/>
            <p:nvPr/>
          </p:nvSpPr>
          <p:spPr>
            <a:xfrm>
              <a:off x="24384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6DAFFE1-0EBC-4EF6-BA6B-DE1BC107248C}"/>
                </a:ext>
              </a:extLst>
            </p:cNvPr>
            <p:cNvSpPr/>
            <p:nvPr/>
          </p:nvSpPr>
          <p:spPr>
            <a:xfrm>
              <a:off x="29718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C6B073-AF89-4382-A31C-DD6CF571E67A}"/>
                </a:ext>
              </a:extLst>
            </p:cNvPr>
            <p:cNvSpPr/>
            <p:nvPr/>
          </p:nvSpPr>
          <p:spPr>
            <a:xfrm>
              <a:off x="3505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D855D9E-E4DD-4312-862B-87CBF6617AA6}"/>
                </a:ext>
              </a:extLst>
            </p:cNvPr>
            <p:cNvSpPr/>
            <p:nvPr/>
          </p:nvSpPr>
          <p:spPr>
            <a:xfrm>
              <a:off x="29718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C2AFAC-6A10-45BF-8128-6D3A4181291A}"/>
                </a:ext>
              </a:extLst>
            </p:cNvPr>
            <p:cNvSpPr/>
            <p:nvPr/>
          </p:nvSpPr>
          <p:spPr>
            <a:xfrm>
              <a:off x="3505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1FE71E2-AE13-443C-866A-60473652AC9B}"/>
                </a:ext>
              </a:extLst>
            </p:cNvPr>
            <p:cNvSpPr/>
            <p:nvPr/>
          </p:nvSpPr>
          <p:spPr>
            <a:xfrm>
              <a:off x="4038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1326AA6-77BD-40B4-8FC6-89A5B34D135F}"/>
                </a:ext>
              </a:extLst>
            </p:cNvPr>
            <p:cNvSpPr/>
            <p:nvPr/>
          </p:nvSpPr>
          <p:spPr>
            <a:xfrm>
              <a:off x="45720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83895DD-880B-42EA-A8A5-0006BDF280EA}"/>
                </a:ext>
              </a:extLst>
            </p:cNvPr>
            <p:cNvSpPr/>
            <p:nvPr/>
          </p:nvSpPr>
          <p:spPr>
            <a:xfrm>
              <a:off x="4038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CDCF680-81F7-4A0E-9884-3F9CE78EEBB5}"/>
                </a:ext>
              </a:extLst>
            </p:cNvPr>
            <p:cNvSpPr/>
            <p:nvPr/>
          </p:nvSpPr>
          <p:spPr>
            <a:xfrm>
              <a:off x="45720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8568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2690-12F4-4141-8365-355A67C7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Particle Filter Localisation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E080C-E5B8-45D5-8348-7C4C1F1C27BE}"/>
              </a:ext>
            </a:extLst>
          </p:cNvPr>
          <p:cNvGrpSpPr/>
          <p:nvPr/>
        </p:nvGrpSpPr>
        <p:grpSpPr>
          <a:xfrm>
            <a:off x="560534" y="4426430"/>
            <a:ext cx="1442437" cy="2201116"/>
            <a:chOff x="1620077" y="2005202"/>
            <a:chExt cx="2220640" cy="338863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3361B6D-B411-43CC-B57A-9D2BA5C6C183}"/>
                </a:ext>
              </a:extLst>
            </p:cNvPr>
            <p:cNvSpPr/>
            <p:nvPr/>
          </p:nvSpPr>
          <p:spPr>
            <a:xfrm rot="11601482">
              <a:off x="2070139" y="2375470"/>
              <a:ext cx="667337" cy="1768384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AD03B2-7105-4C31-98FF-3F3D847542B9}"/>
                </a:ext>
              </a:extLst>
            </p:cNvPr>
            <p:cNvSpPr/>
            <p:nvPr/>
          </p:nvSpPr>
          <p:spPr>
            <a:xfrm rot="15506418">
              <a:off x="2350505" y="3895038"/>
              <a:ext cx="280272" cy="174112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1C8C13-1410-4EB0-888A-0C563261821E}"/>
                </a:ext>
              </a:extLst>
            </p:cNvPr>
            <p:cNvSpPr/>
            <p:nvPr/>
          </p:nvSpPr>
          <p:spPr>
            <a:xfrm rot="20906418">
              <a:off x="2969083" y="2005202"/>
              <a:ext cx="327326" cy="273619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2" descr="https://a.pololu-files.com/picture/0J7519.1200.jpg?c5a1642f083ce938013fbab728f77383">
              <a:extLst>
                <a:ext uri="{FF2B5EF4-FFF2-40B4-BE49-F238E27FC236}">
                  <a16:creationId xmlns:a16="http://schemas.microsoft.com/office/drawing/2014/main" id="{B6A2ADAB-A9F9-4D33-A6DB-2E1D8AD4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06418">
              <a:off x="1923168" y="3743487"/>
              <a:ext cx="723109" cy="72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DC70C34E-B203-4EDB-9E07-003313958F78}"/>
                </a:ext>
              </a:extLst>
            </p:cNvPr>
            <p:cNvSpPr/>
            <p:nvPr/>
          </p:nvSpPr>
          <p:spPr>
            <a:xfrm rot="15506418">
              <a:off x="2302351" y="3586173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9C7823-F13B-4CBA-97EE-39B23CA07785}"/>
                </a:ext>
              </a:extLst>
            </p:cNvPr>
            <p:cNvSpPr/>
            <p:nvPr/>
          </p:nvSpPr>
          <p:spPr>
            <a:xfrm rot="15506418">
              <a:off x="2397745" y="4572683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02DB5C-92C8-44AB-96BB-6AA00A906AAE}"/>
                </a:ext>
              </a:extLst>
            </p:cNvPr>
            <p:cNvSpPr/>
            <p:nvPr/>
          </p:nvSpPr>
          <p:spPr>
            <a:xfrm rot="15506418">
              <a:off x="3068540" y="3919300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4C8B4B-172C-4394-B33A-59126B6B0B3B}"/>
                </a:ext>
              </a:extLst>
            </p:cNvPr>
            <p:cNvSpPr/>
            <p:nvPr/>
          </p:nvSpPr>
          <p:spPr>
            <a:xfrm rot="15506418">
              <a:off x="2711427" y="2479352"/>
              <a:ext cx="146319" cy="1463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E02F4A6-CF14-4F73-95B1-E5E02E76534F}"/>
                </a:ext>
              </a:extLst>
            </p:cNvPr>
            <p:cNvSpPr/>
            <p:nvPr/>
          </p:nvSpPr>
          <p:spPr>
            <a:xfrm rot="9998518" flipV="1">
              <a:off x="2117849" y="4034986"/>
              <a:ext cx="667337" cy="950958"/>
            </a:xfrm>
            <a:prstGeom prst="triangle">
              <a:avLst/>
            </a:prstGeom>
            <a:solidFill>
              <a:srgbClr val="FF0909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E8F42-2D0E-469E-BA0B-EDDE27C9A93C}"/>
                </a:ext>
              </a:extLst>
            </p:cNvPr>
            <p:cNvSpPr txBox="1"/>
            <p:nvPr/>
          </p:nvSpPr>
          <p:spPr>
            <a:xfrm>
              <a:off x="3103767" y="230223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B1E33-82E9-4050-8988-7FBB0BA331D2}"/>
                </a:ext>
              </a:extLst>
            </p:cNvPr>
            <p:cNvSpPr txBox="1"/>
            <p:nvPr/>
          </p:nvSpPr>
          <p:spPr>
            <a:xfrm>
              <a:off x="3422013" y="37641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F8EA0-8CF1-4263-B93D-3E61C755F0EC}"/>
                </a:ext>
              </a:extLst>
            </p:cNvPr>
            <p:cNvSpPr txBox="1"/>
            <p:nvPr/>
          </p:nvSpPr>
          <p:spPr>
            <a:xfrm>
              <a:off x="2284722" y="50245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</a:t>
              </a: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4005C200-2FD4-4653-8689-667802B390F9}"/>
              </a:ext>
            </a:extLst>
          </p:cNvPr>
          <p:cNvSpPr/>
          <p:nvPr/>
        </p:nvSpPr>
        <p:spPr>
          <a:xfrm rot="242015">
            <a:off x="1986166" y="1353912"/>
            <a:ext cx="8109224" cy="530497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F4479-3AD0-4770-AFB1-F03D9D58E451}"/>
              </a:ext>
            </a:extLst>
          </p:cNvPr>
          <p:cNvSpPr txBox="1"/>
          <p:nvPr/>
        </p:nvSpPr>
        <p:spPr>
          <a:xfrm>
            <a:off x="5098308" y="6085602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Simulation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030F1C-C2BA-487C-AE18-6540832FBAC8}"/>
              </a:ext>
            </a:extLst>
          </p:cNvPr>
          <p:cNvSpPr/>
          <p:nvPr/>
        </p:nvSpPr>
        <p:spPr>
          <a:xfrm>
            <a:off x="3418475" y="2172306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A1850F-91BC-4CB5-B1AB-A78204107842}"/>
              </a:ext>
            </a:extLst>
          </p:cNvPr>
          <p:cNvSpPr/>
          <p:nvPr/>
        </p:nvSpPr>
        <p:spPr>
          <a:xfrm>
            <a:off x="8474445" y="2165675"/>
            <a:ext cx="191241" cy="33156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1A8CE2-CFB0-454E-8A59-BD0C88EE2CEF}"/>
              </a:ext>
            </a:extLst>
          </p:cNvPr>
          <p:cNvSpPr/>
          <p:nvPr/>
        </p:nvSpPr>
        <p:spPr>
          <a:xfrm rot="16200000">
            <a:off x="5952561" y="2774855"/>
            <a:ext cx="176435" cy="52498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BAA979-22E5-4569-96E7-D46539367090}"/>
              </a:ext>
            </a:extLst>
          </p:cNvPr>
          <p:cNvSpPr/>
          <p:nvPr/>
        </p:nvSpPr>
        <p:spPr>
          <a:xfrm>
            <a:off x="4540302" y="218424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0EB8CD-C021-494F-BEAE-AE4E247E3B58}"/>
              </a:ext>
            </a:extLst>
          </p:cNvPr>
          <p:cNvSpPr/>
          <p:nvPr/>
        </p:nvSpPr>
        <p:spPr>
          <a:xfrm>
            <a:off x="5441575" y="2165672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8A368-9AAE-4F57-8B26-2085BCD03396}"/>
              </a:ext>
            </a:extLst>
          </p:cNvPr>
          <p:cNvSpPr/>
          <p:nvPr/>
        </p:nvSpPr>
        <p:spPr>
          <a:xfrm>
            <a:off x="7372788" y="2172306"/>
            <a:ext cx="217265" cy="17187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62CAA0-AFAD-456C-BBA7-E86FBA7A9E75}"/>
              </a:ext>
            </a:extLst>
          </p:cNvPr>
          <p:cNvSpPr/>
          <p:nvPr/>
        </p:nvSpPr>
        <p:spPr>
          <a:xfrm>
            <a:off x="6398740" y="2149669"/>
            <a:ext cx="191178" cy="17323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E2F2AAB-A1A5-4268-8B99-909A9E90DC2C}"/>
              </a:ext>
            </a:extLst>
          </p:cNvPr>
          <p:cNvSpPr/>
          <p:nvPr/>
        </p:nvSpPr>
        <p:spPr>
          <a:xfrm rot="16200000">
            <a:off x="7931020" y="1612243"/>
            <a:ext cx="176436" cy="12928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4F3977F-613C-4B2D-93C0-05B9F696A9AE}"/>
              </a:ext>
            </a:extLst>
          </p:cNvPr>
          <p:cNvSpPr/>
          <p:nvPr/>
        </p:nvSpPr>
        <p:spPr>
          <a:xfrm rot="16200000">
            <a:off x="5927545" y="1663698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4A8DF0-9A75-4218-AC16-80720DA3713D}"/>
              </a:ext>
            </a:extLst>
          </p:cNvPr>
          <p:cNvSpPr/>
          <p:nvPr/>
        </p:nvSpPr>
        <p:spPr>
          <a:xfrm rot="16200000">
            <a:off x="4060649" y="1684503"/>
            <a:ext cx="176435" cy="11483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1551CB-DB6F-447B-B218-4753BF43FB3E}"/>
              </a:ext>
            </a:extLst>
          </p:cNvPr>
          <p:cNvSpPr/>
          <p:nvPr/>
        </p:nvSpPr>
        <p:spPr>
          <a:xfrm rot="16200000">
            <a:off x="4989870" y="3310821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C7C34D-0231-4EEB-92B8-75926E9BA265}"/>
              </a:ext>
            </a:extLst>
          </p:cNvPr>
          <p:cNvSpPr/>
          <p:nvPr/>
        </p:nvSpPr>
        <p:spPr>
          <a:xfrm rot="16200000">
            <a:off x="6888143" y="3265037"/>
            <a:ext cx="176436" cy="10755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91B915-8021-4D14-8B65-995DB8EA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723396" y="453384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7998F20-F94F-49F3-BBD0-996B15F2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115250" y="4639158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E52DF6B-6CAB-479B-A966-E0CC575A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3230" y="494917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E6E03427-B28C-4BA2-B9EB-5A46F707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29918">
            <a:off x="3948678" y="4942340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5F0C61F-5C1D-424D-A8A6-40062446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6995">
            <a:off x="4205074" y="3944667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4F4B939-D4A4-477D-AD65-775B8FC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3650510" y="5001433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85681177-0A10-4FAB-ADE4-54C4AAE9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959140" y="4908535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0382FC0-E38E-4257-BCE4-86804D27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6418">
            <a:off x="4658644" y="4324332"/>
            <a:ext cx="252661" cy="2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7C6B94-4820-459E-A2F1-30FF3C031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80" y="1352596"/>
            <a:ext cx="3402728" cy="255204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24B7B93-7296-43FC-8B83-12AAA1C0D3C4}"/>
              </a:ext>
            </a:extLst>
          </p:cNvPr>
          <p:cNvSpPr txBox="1"/>
          <p:nvPr/>
        </p:nvSpPr>
        <p:spPr>
          <a:xfrm>
            <a:off x="10110392" y="2098273"/>
            <a:ext cx="23146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Probabilistic Localisation</a:t>
            </a:r>
          </a:p>
          <a:p>
            <a:endParaRPr lang="en-GB" sz="2400" b="1" dirty="0"/>
          </a:p>
          <a:p>
            <a:r>
              <a:rPr lang="en-GB" sz="2400" i="1" dirty="0"/>
              <a:t>Robot-centric</a:t>
            </a:r>
          </a:p>
          <a:p>
            <a:r>
              <a:rPr lang="en-GB" sz="2400" dirty="0"/>
              <a:t>Measurements.</a:t>
            </a:r>
          </a:p>
          <a:p>
            <a:r>
              <a:rPr lang="en-GB" sz="2400" dirty="0"/>
              <a:t>(dynamic)</a:t>
            </a:r>
          </a:p>
          <a:p>
            <a:endParaRPr lang="en-GB" sz="2400" i="1" dirty="0"/>
          </a:p>
          <a:p>
            <a:r>
              <a:rPr lang="en-GB" sz="2400" i="1" dirty="0"/>
              <a:t>World-centric</a:t>
            </a:r>
          </a:p>
          <a:p>
            <a:r>
              <a:rPr lang="en-GB" sz="2400" dirty="0"/>
              <a:t>correlation.</a:t>
            </a:r>
          </a:p>
          <a:p>
            <a:r>
              <a:rPr lang="en-GB" sz="2400" dirty="0"/>
              <a:t>(static)</a:t>
            </a:r>
          </a:p>
        </p:txBody>
      </p:sp>
    </p:spTree>
    <p:extLst>
      <p:ext uri="{BB962C8B-B14F-4D97-AF65-F5344CB8AC3E}">
        <p14:creationId xmlns:p14="http://schemas.microsoft.com/office/powerpoint/2010/main" val="3382265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strike="sngStrike" dirty="0"/>
              <a:t>Key Challenges in Mapping</a:t>
            </a:r>
          </a:p>
          <a:p>
            <a:pPr lvl="1"/>
            <a:r>
              <a:rPr lang="en-GB" b="1" strike="sngStrike" dirty="0"/>
              <a:t>Measurements</a:t>
            </a:r>
          </a:p>
          <a:p>
            <a:pPr lvl="1"/>
            <a:r>
              <a:rPr lang="en-GB" b="1" strike="sngStrike" dirty="0"/>
              <a:t>Perceptual Aliasing</a:t>
            </a:r>
          </a:p>
          <a:p>
            <a:pPr lvl="1"/>
            <a:r>
              <a:rPr lang="en-GB" b="1" strike="sngStrike" dirty="0"/>
              <a:t>Correspondence / Data Association Problem</a:t>
            </a:r>
          </a:p>
          <a:p>
            <a:pPr lvl="1"/>
            <a:r>
              <a:rPr lang="en-GB" strike="sngStrike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103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424F-C2D6-494B-B79D-0FC51596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0CDC-BE45-4B40-8A02-D7E4DCBF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b="1" dirty="0"/>
              <a:t>Static: </a:t>
            </a:r>
            <a:r>
              <a:rPr lang="en-GB" dirty="0"/>
              <a:t>Environment is fixed, structured, and of limited size. E.g., a laboratory.</a:t>
            </a:r>
          </a:p>
          <a:p>
            <a:pPr lvl="1"/>
            <a:r>
              <a:rPr lang="en-GB" dirty="0"/>
              <a:t>Can “solve mapping” relative to a World-centric localisation.</a:t>
            </a:r>
          </a:p>
          <a:p>
            <a:endParaRPr lang="en-GB" dirty="0"/>
          </a:p>
          <a:p>
            <a:r>
              <a:rPr lang="en-GB" b="1" dirty="0"/>
              <a:t>Dynamic:</a:t>
            </a:r>
            <a:r>
              <a:rPr lang="en-GB" dirty="0"/>
              <a:t> Environment and robot change over time. E.g., reality.</a:t>
            </a:r>
          </a:p>
          <a:p>
            <a:pPr lvl="1"/>
            <a:r>
              <a:rPr lang="en-GB" dirty="0"/>
              <a:t>Mapping relies on exploration, localisation, perception and map construction.</a:t>
            </a:r>
          </a:p>
        </p:txBody>
      </p:sp>
    </p:spTree>
    <p:extLst>
      <p:ext uri="{BB962C8B-B14F-4D97-AF65-F5344CB8AC3E}">
        <p14:creationId xmlns:p14="http://schemas.microsoft.com/office/powerpoint/2010/main" val="296598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strike="sngStrike" dirty="0"/>
              <a:t>Key Challenges in Mapping</a:t>
            </a:r>
          </a:p>
          <a:p>
            <a:pPr lvl="1"/>
            <a:r>
              <a:rPr lang="en-GB" b="1" strike="sngStrike" dirty="0"/>
              <a:t>Measurements</a:t>
            </a:r>
          </a:p>
          <a:p>
            <a:pPr lvl="1"/>
            <a:r>
              <a:rPr lang="en-GB" b="1" strike="sngStrike" dirty="0"/>
              <a:t>Perceptual Aliasing</a:t>
            </a:r>
          </a:p>
          <a:p>
            <a:pPr lvl="1"/>
            <a:r>
              <a:rPr lang="en-GB" b="1" strike="sngStrike" dirty="0"/>
              <a:t>Correspondence / Data Association Problem</a:t>
            </a:r>
          </a:p>
          <a:p>
            <a:pPr lvl="1"/>
            <a:r>
              <a:rPr lang="en-GB" strike="sngStrike" dirty="0"/>
              <a:t>Example: Particle Filter Localisation</a:t>
            </a:r>
          </a:p>
          <a:p>
            <a:pPr lvl="1"/>
            <a:r>
              <a:rPr lang="en-GB" b="1" strike="sngStrike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33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74EC-4C2F-42E9-82E2-D441CE9C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Simultaneous Localisation and Mapping (SLAM)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F1DE-51E9-4BE2-9F75-863F7E9489E1}"/>
              </a:ext>
            </a:extLst>
          </p:cNvPr>
          <p:cNvSpPr/>
          <p:nvPr/>
        </p:nvSpPr>
        <p:spPr>
          <a:xfrm>
            <a:off x="1899219" y="2417764"/>
            <a:ext cx="1529418" cy="152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A671F-0A4C-4A14-81F0-758D0241EF88}"/>
              </a:ext>
            </a:extLst>
          </p:cNvPr>
          <p:cNvSpPr/>
          <p:nvPr/>
        </p:nvSpPr>
        <p:spPr>
          <a:xfrm>
            <a:off x="1899272" y="2418074"/>
            <a:ext cx="191588" cy="47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2972B-6D78-4F3B-BDC1-48DD817748A9}"/>
              </a:ext>
            </a:extLst>
          </p:cNvPr>
          <p:cNvSpPr/>
          <p:nvPr/>
        </p:nvSpPr>
        <p:spPr>
          <a:xfrm>
            <a:off x="3036751" y="3094937"/>
            <a:ext cx="391886" cy="2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67A3A2-F0BF-4C89-A50B-A7D92040A980}"/>
              </a:ext>
            </a:extLst>
          </p:cNvPr>
          <p:cNvSpPr/>
          <p:nvPr/>
        </p:nvSpPr>
        <p:spPr>
          <a:xfrm>
            <a:off x="2183310" y="3249871"/>
            <a:ext cx="185907" cy="697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A4BF6-4C5C-4F8D-A33D-C3025C16588F}"/>
              </a:ext>
            </a:extLst>
          </p:cNvPr>
          <p:cNvSpPr/>
          <p:nvPr/>
        </p:nvSpPr>
        <p:spPr>
          <a:xfrm>
            <a:off x="2369220" y="3249871"/>
            <a:ext cx="265721" cy="14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EE0091-C0AE-40BF-8375-88AEDC40F9BB}"/>
              </a:ext>
            </a:extLst>
          </p:cNvPr>
          <p:cNvCxnSpPr>
            <a:cxnSpLocks/>
          </p:cNvCxnSpPr>
          <p:nvPr/>
        </p:nvCxnSpPr>
        <p:spPr>
          <a:xfrm>
            <a:off x="2369217" y="3419399"/>
            <a:ext cx="2800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EE5D79-96BB-4EE9-B48E-C9D024800E4D}"/>
              </a:ext>
            </a:extLst>
          </p:cNvPr>
          <p:cNvCxnSpPr>
            <a:cxnSpLocks/>
          </p:cNvCxnSpPr>
          <p:nvPr/>
        </p:nvCxnSpPr>
        <p:spPr>
          <a:xfrm>
            <a:off x="2397792" y="3397331"/>
            <a:ext cx="0" cy="2294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34027844-0C84-4E35-9CD2-7A76A2B7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0070">
            <a:off x="2561416" y="3564247"/>
            <a:ext cx="256230" cy="2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9DA91-9DD8-4877-85E9-5AB806E22A63}"/>
              </a:ext>
            </a:extLst>
          </p:cNvPr>
          <p:cNvSpPr txBox="1"/>
          <p:nvPr/>
        </p:nvSpPr>
        <p:spPr>
          <a:xfrm>
            <a:off x="1543073" y="4411402"/>
            <a:ext cx="298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Given my location in the map,</a:t>
            </a:r>
          </a:p>
          <a:p>
            <a:r>
              <a:rPr lang="en-GB" i="1" dirty="0"/>
              <a:t>what is my pose?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DA539-1A23-4939-8B86-B8A45AA0E090}"/>
              </a:ext>
            </a:extLst>
          </p:cNvPr>
          <p:cNvSpPr txBox="1"/>
          <p:nvPr/>
        </p:nvSpPr>
        <p:spPr>
          <a:xfrm>
            <a:off x="7524773" y="4411401"/>
            <a:ext cx="2409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Given my pose,</a:t>
            </a:r>
          </a:p>
          <a:p>
            <a:r>
              <a:rPr lang="en-GB" i="1" dirty="0"/>
              <a:t>where am I in the map?</a:t>
            </a:r>
          </a:p>
        </p:txBody>
      </p:sp>
      <p:pic>
        <p:nvPicPr>
          <p:cNvPr id="2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C1C5F1A-65F9-4E7A-9F6A-E4C8682D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51282">
            <a:off x="8948354" y="2587683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8FB94B3-FB5B-4EFC-BD94-C452BC288039}"/>
              </a:ext>
            </a:extLst>
          </p:cNvPr>
          <p:cNvSpPr/>
          <p:nvPr/>
        </p:nvSpPr>
        <p:spPr>
          <a:xfrm rot="20227334" flipV="1">
            <a:off x="8964971" y="2075793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1B36355-1BAA-4D8E-9207-808FE3EC4CE8}"/>
              </a:ext>
            </a:extLst>
          </p:cNvPr>
          <p:cNvSpPr/>
          <p:nvPr/>
        </p:nvSpPr>
        <p:spPr>
          <a:xfrm rot="6351282">
            <a:off x="8697502" y="2396825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18FCF4F-9355-4931-BDEA-CB7E83C6AE53}"/>
              </a:ext>
            </a:extLst>
          </p:cNvPr>
          <p:cNvSpPr/>
          <p:nvPr/>
        </p:nvSpPr>
        <p:spPr>
          <a:xfrm rot="3275230">
            <a:off x="8756188" y="281093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2FB68A-5348-4DE7-9195-1667F1FDEA1F}"/>
              </a:ext>
            </a:extLst>
          </p:cNvPr>
          <p:cNvSpPr txBox="1"/>
          <p:nvPr/>
        </p:nvSpPr>
        <p:spPr>
          <a:xfrm>
            <a:off x="9770365" y="30488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100</a:t>
            </a:r>
          </a:p>
          <a:p>
            <a:r>
              <a:rPr lang="en-GB" dirty="0"/>
              <a:t>Y = 200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CF84E23-4ECA-4569-AFA1-E213DB30F4E4}"/>
              </a:ext>
            </a:extLst>
          </p:cNvPr>
          <p:cNvSpPr/>
          <p:nvPr/>
        </p:nvSpPr>
        <p:spPr>
          <a:xfrm rot="13664063">
            <a:off x="8358286" y="1879445"/>
            <a:ext cx="585897" cy="1139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172F5F1-9762-4A59-855C-8E2CECB53338}"/>
              </a:ext>
            </a:extLst>
          </p:cNvPr>
          <p:cNvSpPr/>
          <p:nvPr/>
        </p:nvSpPr>
        <p:spPr>
          <a:xfrm rot="19262172">
            <a:off x="8084716" y="2485106"/>
            <a:ext cx="585897" cy="1309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C9D256-1A29-40F1-8B2F-4200E453913B}"/>
              </a:ext>
            </a:extLst>
          </p:cNvPr>
          <p:cNvSpPr/>
          <p:nvPr/>
        </p:nvSpPr>
        <p:spPr>
          <a:xfrm>
            <a:off x="3232694" y="1406078"/>
            <a:ext cx="4737100" cy="673100"/>
          </a:xfrm>
          <a:custGeom>
            <a:avLst/>
            <a:gdLst>
              <a:gd name="connsiteX0" fmla="*/ 4737100 w 4737100"/>
              <a:gd name="connsiteY0" fmla="*/ 673100 h 673100"/>
              <a:gd name="connsiteX1" fmla="*/ 1282700 w 4737100"/>
              <a:gd name="connsiteY1" fmla="*/ 0 h 673100"/>
              <a:gd name="connsiteX2" fmla="*/ 0 w 47371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7100" h="673100">
                <a:moveTo>
                  <a:pt x="4737100" y="673100"/>
                </a:moveTo>
                <a:cubicBezTo>
                  <a:pt x="3404658" y="336550"/>
                  <a:pt x="2072217" y="0"/>
                  <a:pt x="1282700" y="0"/>
                </a:cubicBezTo>
                <a:cubicBezTo>
                  <a:pt x="493183" y="0"/>
                  <a:pt x="246591" y="336550"/>
                  <a:pt x="0" y="67310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DF159A-4BDE-44D7-8943-15711B6CA195}"/>
              </a:ext>
            </a:extLst>
          </p:cNvPr>
          <p:cNvSpPr txBox="1"/>
          <p:nvPr/>
        </p:nvSpPr>
        <p:spPr>
          <a:xfrm>
            <a:off x="3775158" y="1585250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Map Updated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3EB3AAE-C0FF-4FC7-924C-4052FA5611CA}"/>
              </a:ext>
            </a:extLst>
          </p:cNvPr>
          <p:cNvSpPr/>
          <p:nvPr/>
        </p:nvSpPr>
        <p:spPr>
          <a:xfrm flipH="1" flipV="1">
            <a:off x="3036751" y="5448300"/>
            <a:ext cx="4737100" cy="673100"/>
          </a:xfrm>
          <a:custGeom>
            <a:avLst/>
            <a:gdLst>
              <a:gd name="connsiteX0" fmla="*/ 4737100 w 4737100"/>
              <a:gd name="connsiteY0" fmla="*/ 673100 h 673100"/>
              <a:gd name="connsiteX1" fmla="*/ 1282700 w 4737100"/>
              <a:gd name="connsiteY1" fmla="*/ 0 h 673100"/>
              <a:gd name="connsiteX2" fmla="*/ 0 w 47371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7100" h="673100">
                <a:moveTo>
                  <a:pt x="4737100" y="673100"/>
                </a:moveTo>
                <a:cubicBezTo>
                  <a:pt x="3404658" y="336550"/>
                  <a:pt x="2072217" y="0"/>
                  <a:pt x="1282700" y="0"/>
                </a:cubicBezTo>
                <a:cubicBezTo>
                  <a:pt x="493183" y="0"/>
                  <a:pt x="246591" y="336550"/>
                  <a:pt x="0" y="67310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8272F6-FD9E-47A7-A626-8272EE405BCD}"/>
              </a:ext>
            </a:extLst>
          </p:cNvPr>
          <p:cNvSpPr txBox="1"/>
          <p:nvPr/>
        </p:nvSpPr>
        <p:spPr>
          <a:xfrm>
            <a:off x="5692858" y="5448300"/>
            <a:ext cx="151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Pose Updated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E2055B-FC70-4815-B00C-259800B95AAB}"/>
              </a:ext>
            </a:extLst>
          </p:cNvPr>
          <p:cNvSpPr txBox="1"/>
          <p:nvPr/>
        </p:nvSpPr>
        <p:spPr>
          <a:xfrm>
            <a:off x="3163388" y="5970132"/>
            <a:ext cx="181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Map information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CAE20E-A389-4387-A6F6-8FEE347284C5}"/>
              </a:ext>
            </a:extLst>
          </p:cNvPr>
          <p:cNvSpPr txBox="1"/>
          <p:nvPr/>
        </p:nvSpPr>
        <p:spPr>
          <a:xfrm>
            <a:off x="6618307" y="1360804"/>
            <a:ext cx="196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Sensor information</a:t>
            </a:r>
          </a:p>
        </p:txBody>
      </p:sp>
    </p:spTree>
    <p:extLst>
      <p:ext uri="{BB962C8B-B14F-4D97-AF65-F5344CB8AC3E}">
        <p14:creationId xmlns:p14="http://schemas.microsoft.com/office/powerpoint/2010/main" val="360669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Mapping Definition</a:t>
            </a:r>
          </a:p>
          <a:p>
            <a:r>
              <a:rPr lang="en-GB" dirty="0"/>
              <a:t>Types of Maps</a:t>
            </a:r>
          </a:p>
          <a:p>
            <a:r>
              <a:rPr lang="en-GB" dirty="0"/>
              <a:t>Key Challenges in Mapping</a:t>
            </a:r>
          </a:p>
          <a:p>
            <a:pPr lvl="1"/>
            <a:r>
              <a:rPr lang="en-GB" b="1" dirty="0"/>
              <a:t>Measurements</a:t>
            </a:r>
          </a:p>
          <a:p>
            <a:pPr lvl="1"/>
            <a:r>
              <a:rPr lang="en-GB" b="1" dirty="0"/>
              <a:t>Perceptual Aliasing</a:t>
            </a:r>
          </a:p>
          <a:p>
            <a:pPr lvl="1"/>
            <a:r>
              <a:rPr lang="en-GB" b="1" dirty="0"/>
              <a:t>Correspondence / Data Association Problem</a:t>
            </a:r>
          </a:p>
          <a:p>
            <a:pPr lvl="1"/>
            <a:r>
              <a:rPr lang="en-GB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34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alman-and-Bayesian-Filters-in-Python/01-g-h-filter.ipynb at master · rlabbe/Kalman-and-Bayesian-Filters-in-Python - Google Chrome">
            <a:extLst>
              <a:ext uri="{FF2B5EF4-FFF2-40B4-BE49-F238E27FC236}">
                <a16:creationId xmlns:a16="http://schemas.microsoft.com/office/drawing/2014/main" id="{78AA0CBA-9979-40DB-AF3A-AC3D4E938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3" t="22585" r="28537" b="58086"/>
          <a:stretch/>
        </p:blipFill>
        <p:spPr>
          <a:xfrm>
            <a:off x="1082011" y="1547949"/>
            <a:ext cx="6736109" cy="16671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DEFE7-DF6A-4479-B95A-7D481D30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Sensor Fusion</a:t>
            </a:r>
          </a:p>
        </p:txBody>
      </p:sp>
      <p:pic>
        <p:nvPicPr>
          <p:cNvPr id="7" name="Picture 6" descr="Kalman-and-Bayesian-Filters-in-Python/01-g-h-filter.ipynb at master · rlabbe/Kalman-and-Bayesian-Filters-in-Python - Google Chrome">
            <a:extLst>
              <a:ext uri="{FF2B5EF4-FFF2-40B4-BE49-F238E27FC236}">
                <a16:creationId xmlns:a16="http://schemas.microsoft.com/office/drawing/2014/main" id="{67FAF29C-A5BA-49B5-8581-203047408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8" t="34013" r="28074" b="46658"/>
          <a:stretch/>
        </p:blipFill>
        <p:spPr>
          <a:xfrm>
            <a:off x="1138497" y="3943752"/>
            <a:ext cx="6736109" cy="169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44402-D03D-4741-83D8-FCFAC343089B}"/>
              </a:ext>
            </a:extLst>
          </p:cNvPr>
          <p:cNvSpPr txBox="1"/>
          <p:nvPr/>
        </p:nvSpPr>
        <p:spPr>
          <a:xfrm>
            <a:off x="8423910" y="1690688"/>
            <a:ext cx="254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A: Predicted Pose</a:t>
            </a:r>
          </a:p>
          <a:p>
            <a:r>
              <a:rPr lang="en-GB" dirty="0"/>
              <a:t>B: Pose according to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C5AB7-52D3-4386-8EC6-B99D139A84F1}"/>
              </a:ext>
            </a:extLst>
          </p:cNvPr>
          <p:cNvSpPr txBox="1"/>
          <p:nvPr/>
        </p:nvSpPr>
        <p:spPr>
          <a:xfrm>
            <a:off x="8423909" y="4197816"/>
            <a:ext cx="339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A: Predicted Map Feature</a:t>
            </a:r>
          </a:p>
          <a:p>
            <a:r>
              <a:rPr lang="en-GB" dirty="0"/>
              <a:t>B: Map Feature according to pose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9FD3D95C-B0F4-40CD-BC60-D979DDC9217F}"/>
              </a:ext>
            </a:extLst>
          </p:cNvPr>
          <p:cNvSpPr/>
          <p:nvPr/>
        </p:nvSpPr>
        <p:spPr>
          <a:xfrm rot="5628796">
            <a:off x="10277583" y="2857308"/>
            <a:ext cx="819895" cy="7921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22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182428FC-79EF-4E58-92B5-8160CB3712EA}"/>
              </a:ext>
            </a:extLst>
          </p:cNvPr>
          <p:cNvSpPr/>
          <p:nvPr/>
        </p:nvSpPr>
        <p:spPr>
          <a:xfrm rot="5628796" flipH="1" flipV="1">
            <a:off x="8331094" y="2885381"/>
            <a:ext cx="819895" cy="7921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22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7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Mapping Definition</a:t>
            </a:r>
          </a:p>
          <a:p>
            <a:r>
              <a:rPr lang="en-GB" strike="sngStrike" dirty="0"/>
              <a:t>Types of Maps</a:t>
            </a:r>
          </a:p>
          <a:p>
            <a:r>
              <a:rPr lang="en-GB" strike="sngStrike" dirty="0"/>
              <a:t>Key Challenges in Mapping</a:t>
            </a:r>
          </a:p>
          <a:p>
            <a:pPr lvl="1"/>
            <a:r>
              <a:rPr lang="en-GB" b="1" strike="sngStrike" dirty="0"/>
              <a:t>Measurements</a:t>
            </a:r>
          </a:p>
          <a:p>
            <a:pPr lvl="1"/>
            <a:r>
              <a:rPr lang="en-GB" b="1" strike="sngStrike" dirty="0"/>
              <a:t>Perceptual Aliasing</a:t>
            </a:r>
          </a:p>
          <a:p>
            <a:pPr lvl="1"/>
            <a:r>
              <a:rPr lang="en-GB" b="1" strike="sngStrike" dirty="0"/>
              <a:t>Correspondence / Data Association Problem</a:t>
            </a:r>
          </a:p>
          <a:p>
            <a:pPr lvl="1"/>
            <a:r>
              <a:rPr lang="en-GB" strike="sngStrike" dirty="0"/>
              <a:t>Example: Particle Filter Localisation</a:t>
            </a:r>
          </a:p>
          <a:p>
            <a:pPr lvl="1"/>
            <a:r>
              <a:rPr lang="en-GB" b="1" strike="sngStrike" dirty="0"/>
              <a:t>Types of Environments</a:t>
            </a:r>
          </a:p>
          <a:p>
            <a:pPr lvl="1"/>
            <a:r>
              <a:rPr lang="en-GB" strike="sngStrike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632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5F26-3F36-4416-A24C-143DB86D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Exploration: Heuristics vs Randomisation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43B1-87CE-4803-8FFC-70E18AF4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108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Heuristics:</a:t>
            </a:r>
          </a:p>
          <a:p>
            <a:r>
              <a:rPr lang="en-GB" dirty="0"/>
              <a:t>“rules of thumb”</a:t>
            </a:r>
          </a:p>
          <a:p>
            <a:pPr lvl="1"/>
            <a:r>
              <a:rPr lang="en-GB" dirty="0"/>
              <a:t>Wall following</a:t>
            </a:r>
          </a:p>
          <a:p>
            <a:pPr lvl="1"/>
            <a:r>
              <a:rPr lang="en-GB" dirty="0"/>
              <a:t>Bug-algorithms</a:t>
            </a:r>
          </a:p>
          <a:p>
            <a:pPr lvl="1"/>
            <a:r>
              <a:rPr lang="en-GB" dirty="0"/>
              <a:t>Obstacle Avoidance</a:t>
            </a:r>
          </a:p>
          <a:p>
            <a:r>
              <a:rPr lang="en-GB" dirty="0"/>
              <a:t>Exploration strategies</a:t>
            </a:r>
          </a:p>
          <a:p>
            <a:pPr lvl="1"/>
            <a:r>
              <a:rPr lang="en-GB" dirty="0"/>
              <a:t>Task / context dependent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3E7C2A-9F58-479E-8D45-9BE4D68B7E90}"/>
              </a:ext>
            </a:extLst>
          </p:cNvPr>
          <p:cNvSpPr txBox="1">
            <a:spLocks/>
          </p:cNvSpPr>
          <p:nvPr/>
        </p:nvSpPr>
        <p:spPr>
          <a:xfrm>
            <a:off x="6007216" y="1857404"/>
            <a:ext cx="54605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Randomisation:</a:t>
            </a:r>
          </a:p>
          <a:p>
            <a:r>
              <a:rPr lang="en-GB" dirty="0"/>
              <a:t>Low-cost (material, computation)</a:t>
            </a:r>
          </a:p>
          <a:p>
            <a:r>
              <a:rPr lang="en-GB" dirty="0"/>
              <a:t>Some tasks require multiple passes (e.g. de-mining conflict zones).</a:t>
            </a:r>
          </a:p>
        </p:txBody>
      </p:sp>
    </p:spTree>
    <p:extLst>
      <p:ext uri="{BB962C8B-B14F-4D97-AF65-F5344CB8AC3E}">
        <p14:creationId xmlns:p14="http://schemas.microsoft.com/office/powerpoint/2010/main" val="55825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7DF5-0566-4BE9-86F0-6ACE060E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Exploration: </a:t>
            </a:r>
            <a:r>
              <a:rPr lang="en-GB" dirty="0" err="1"/>
              <a:t>Bostrophedon</a:t>
            </a:r>
            <a:r>
              <a:rPr lang="en-GB" dirty="0"/>
              <a:t> Planning	</a:t>
            </a:r>
            <a:br>
              <a:rPr lang="en-GB" dirty="0"/>
            </a:br>
            <a:r>
              <a:rPr lang="en-GB" dirty="0"/>
              <a:t>(Greek, “ox-turning”)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634FF8-C274-41B9-B60E-80BE9188019D}"/>
              </a:ext>
            </a:extLst>
          </p:cNvPr>
          <p:cNvSpPr/>
          <p:nvPr/>
        </p:nvSpPr>
        <p:spPr>
          <a:xfrm>
            <a:off x="7900591" y="6308209"/>
            <a:ext cx="4211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http://planning.cs.uiuc.edu/node352.html</a:t>
            </a:r>
            <a:r>
              <a:rPr lang="en-GB" dirty="0"/>
              <a:t> </a:t>
            </a:r>
          </a:p>
        </p:txBody>
      </p:sp>
      <p:pic>
        <p:nvPicPr>
          <p:cNvPr id="1026" name="Picture 2" descr="\begin{figure}\centerline{\psfig{file=figs/zigzag.eps,width=3.5truein}}\end{figure}">
            <a:extLst>
              <a:ext uri="{FF2B5EF4-FFF2-40B4-BE49-F238E27FC236}">
                <a16:creationId xmlns:a16="http://schemas.microsoft.com/office/drawing/2014/main" id="{F8EBA65A-EF9C-4571-9B09-5C2D8067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0" y="2692779"/>
            <a:ext cx="4732091" cy="25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E6783E-034B-470A-A290-1B6FF6E6A924}"/>
              </a:ext>
            </a:extLst>
          </p:cNvPr>
          <p:cNvSpPr txBox="1">
            <a:spLocks/>
          </p:cNvSpPr>
          <p:nvPr/>
        </p:nvSpPr>
        <p:spPr>
          <a:xfrm>
            <a:off x="6790189" y="1690688"/>
            <a:ext cx="4563611" cy="40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to do if starting position is not at the edge of the space?</a:t>
            </a:r>
          </a:p>
          <a:p>
            <a:r>
              <a:rPr lang="en-GB" dirty="0"/>
              <a:t>How to efficiently navigate back around obstructions?</a:t>
            </a:r>
          </a:p>
          <a:p>
            <a:r>
              <a:rPr lang="en-GB" dirty="0"/>
              <a:t>3D printing infill algorithms? </a:t>
            </a:r>
          </a:p>
        </p:txBody>
      </p:sp>
    </p:spTree>
    <p:extLst>
      <p:ext uri="{BB962C8B-B14F-4D97-AF65-F5344CB8AC3E}">
        <p14:creationId xmlns:p14="http://schemas.microsoft.com/office/powerpoint/2010/main" val="3156666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D8F2-A70B-4C85-9E3E-483E7F89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2846"/>
            <a:ext cx="11353800" cy="1325563"/>
          </a:xfrm>
        </p:spPr>
        <p:txBody>
          <a:bodyPr/>
          <a:lstStyle/>
          <a:p>
            <a:r>
              <a:rPr lang="en-GB" dirty="0"/>
              <a:t>Exploration: Cellular Decomposition, Slab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9E5C3-8830-4B2E-BEAF-189E0719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8" t="13192" r="27615" b="5635"/>
          <a:stretch/>
        </p:blipFill>
        <p:spPr>
          <a:xfrm>
            <a:off x="3431097" y="1291905"/>
            <a:ext cx="5578680" cy="53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18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56A16E-4810-4669-847C-32DCFF0D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Exploration: Spanning Tree Covering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5E34D-DA0F-473D-A892-354A16C9DA09}"/>
              </a:ext>
            </a:extLst>
          </p:cNvPr>
          <p:cNvSpPr/>
          <p:nvPr/>
        </p:nvSpPr>
        <p:spPr>
          <a:xfrm>
            <a:off x="5103303" y="5834846"/>
            <a:ext cx="7455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 </a:t>
            </a:r>
            <a:r>
              <a:rPr lang="en-GB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Gabriely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E. </a:t>
            </a:r>
            <a:r>
              <a:rPr lang="en-GB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Rimon</a:t>
            </a: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. </a:t>
            </a:r>
            <a:br>
              <a:rPr lang="en-GB" sz="1400" dirty="0"/>
            </a:b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Spanning-tree based coverage of continuous areas by a mobile robot. </a:t>
            </a:r>
            <a:br>
              <a:rPr lang="en-GB" sz="1400" dirty="0"/>
            </a:br>
            <a:r>
              <a:rPr lang="en-GB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Technical report, Dept. of Mechanical Engineering, Technion, Israel Institute of Technology, December 1999.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2BB59-DBE5-4EF2-95BC-DD8E62368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9" t="24626" r="24450" b="28246"/>
          <a:stretch/>
        </p:blipFill>
        <p:spPr>
          <a:xfrm>
            <a:off x="0" y="1872841"/>
            <a:ext cx="6040073" cy="3112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E608E-4C6A-4559-A702-6E087030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42" t="19925" r="29335" b="15798"/>
          <a:stretch/>
        </p:blipFill>
        <p:spPr>
          <a:xfrm>
            <a:off x="6151929" y="1468073"/>
            <a:ext cx="5184398" cy="42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3047-7BB9-4056-A353-E6407DAF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Exploration: </a:t>
            </a:r>
            <a:r>
              <a:rPr lang="en-US" dirty="0" err="1">
                <a:cs typeface="Calibri Light"/>
              </a:rPr>
              <a:t>Wavefront</a:t>
            </a:r>
            <a:endParaRPr lang="en-US" dirty="0" err="1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05A170-BCF7-49C3-ACCA-D110D766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3" y="1827211"/>
            <a:ext cx="5618480" cy="4355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6A0A5-41A5-48B9-A2EB-3F9A2B897AE3}"/>
              </a:ext>
            </a:extLst>
          </p:cNvPr>
          <p:cNvSpPr txBox="1"/>
          <p:nvPr/>
        </p:nvSpPr>
        <p:spPr>
          <a:xfrm>
            <a:off x="6344285" y="2128520"/>
            <a:ext cx="5657586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Set a start and goal location.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Create a gradient in a metric (grid) representation.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Greedily follow gradient to nearest </a:t>
            </a:r>
            <a:r>
              <a:rPr lang="en-US" dirty="0" err="1">
                <a:cs typeface="Calibri"/>
              </a:rPr>
              <a:t>neighbour</a:t>
            </a:r>
            <a:r>
              <a:rPr lang="en-US" dirty="0">
                <a:cs typeface="Calibri"/>
              </a:rPr>
              <a:t>, tracking visited cells.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Can be used to keep robot within safe distances of obstacles.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Potentially a path-planning problem (travelling salesman problem)</a:t>
            </a:r>
          </a:p>
        </p:txBody>
      </p:sp>
    </p:spTree>
    <p:extLst>
      <p:ext uri="{BB962C8B-B14F-4D97-AF65-F5344CB8AC3E}">
        <p14:creationId xmlns:p14="http://schemas.microsoft.com/office/powerpoint/2010/main" val="185864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FF1A3-1D84-4019-B8CE-63A62039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78" t="14844" r="17775" b="5127"/>
          <a:stretch/>
        </p:blipFill>
        <p:spPr>
          <a:xfrm>
            <a:off x="637564" y="1300089"/>
            <a:ext cx="4102216" cy="52850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A81859-FB31-42C1-80D3-2FDD1D7C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Exploration: Sightseer Strategy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2986C-C701-4A7E-9AA3-03C6DD1CB57F}"/>
              </a:ext>
            </a:extLst>
          </p:cNvPr>
          <p:cNvSpPr txBox="1"/>
          <p:nvPr/>
        </p:nvSpPr>
        <p:spPr>
          <a:xfrm>
            <a:off x="6344285" y="2128520"/>
            <a:ext cx="5657586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Terrain Acquisition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Attempts to find all objects within an enclosed space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Objects are ‘found’ once fully circumnavigated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Strategies are evaluated on objects found and total path length.</a:t>
            </a:r>
          </a:p>
        </p:txBody>
      </p:sp>
    </p:spTree>
    <p:extLst>
      <p:ext uri="{BB962C8B-B14F-4D97-AF65-F5344CB8AC3E}">
        <p14:creationId xmlns:p14="http://schemas.microsoft.com/office/powerpoint/2010/main" val="354276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880F-23F7-480B-9093-4089167D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Exploration: Rapid Information Gathering (RIG)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5D1A-F17D-45E7-B15B-02DDFE82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2568" y="1825625"/>
            <a:ext cx="5691231" cy="4351338"/>
          </a:xfrm>
        </p:spPr>
        <p:txBody>
          <a:bodyPr/>
          <a:lstStyle/>
          <a:p>
            <a:r>
              <a:rPr lang="en-GB" dirty="0"/>
              <a:t>Typically uses PRM, RRT, etc.  </a:t>
            </a:r>
          </a:p>
          <a:p>
            <a:r>
              <a:rPr lang="en-GB" dirty="0"/>
              <a:t>Uses an ‘information metric’ to discern areas of interest / unexplored areas.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B03F6-3E76-47B1-AE7B-D5427E24E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4" t="15861" r="57684"/>
          <a:stretch/>
        </p:blipFill>
        <p:spPr>
          <a:xfrm>
            <a:off x="1057012" y="1223023"/>
            <a:ext cx="2583810" cy="55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4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D91-D050-45CB-8B0F-497D8E73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Roomba Path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0E77F7-8B29-4615-87EF-1E61A9FF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10515600" cy="48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4D5C30-08E6-4F28-9DD0-F07DFAD2499E}"/>
              </a:ext>
            </a:extLst>
          </p:cNvPr>
          <p:cNvSpPr/>
          <p:nvPr/>
        </p:nvSpPr>
        <p:spPr>
          <a:xfrm>
            <a:off x="6351270" y="134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https://www.cnet.com/news/how-to-choose-the-best-robot-vacuum-for-your-home-roomba-neato-ecovacs-2019/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1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582D-BAF3-4E5F-A232-9B322163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743-A2BA-44C5-B130-87D67E1E5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“Robotic mapping addresses the problem of acquiring spatial models of physical environments through mobile robots.”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Mapping algorithms tend to be </a:t>
            </a:r>
            <a:r>
              <a:rPr lang="en-GB" i="1" dirty="0"/>
              <a:t>greedy – e.g., maximise the discovery of information.  (</a:t>
            </a:r>
            <a:r>
              <a:rPr lang="en-GB" dirty="0"/>
              <a:t>Do we want a slow, or partially mapped space?)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Robot has to move safely/efficiently     </a:t>
            </a:r>
            <a:r>
              <a:rPr lang="en-GB" i="1" dirty="0"/>
              <a:t>(navigate, using a map)</a:t>
            </a:r>
          </a:p>
          <a:p>
            <a:r>
              <a:rPr lang="en-GB" dirty="0"/>
              <a:t>Robot has to map    </a:t>
            </a:r>
            <a:r>
              <a:rPr lang="en-GB" i="1" dirty="0"/>
              <a:t>(limited perceptual range incurs movement)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24FE1C14-627F-4A43-AB35-AF946C7C7188}"/>
              </a:ext>
            </a:extLst>
          </p:cNvPr>
          <p:cNvSpPr/>
          <p:nvPr/>
        </p:nvSpPr>
        <p:spPr>
          <a:xfrm rot="5628796">
            <a:off x="10155621" y="4744031"/>
            <a:ext cx="819895" cy="7921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22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03C1E185-60EA-4EEE-B99B-FF68BFFB8DAA}"/>
              </a:ext>
            </a:extLst>
          </p:cNvPr>
          <p:cNvSpPr/>
          <p:nvPr/>
        </p:nvSpPr>
        <p:spPr>
          <a:xfrm rot="5628796" flipH="1" flipV="1">
            <a:off x="317194" y="4744031"/>
            <a:ext cx="819895" cy="7921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722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3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D91-D050-45CB-8B0F-497D8E73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Mint Path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1799F7-82A3-4D92-AF29-D874E982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31" y="1673543"/>
            <a:ext cx="9348537" cy="481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896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D91-D050-45CB-8B0F-497D8E73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Mint Path (mopping)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5951667-F063-4A15-9B06-F4DC09E8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1071257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64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7D91-D050-45CB-8B0F-497D8E73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Mint Path (sweep)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963150-145D-4841-B06B-21224B28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7"/>
            <a:ext cx="10712571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3E749E-6521-4521-869F-F27EEA4CDB35}"/>
              </a:ext>
            </a:extLst>
          </p:cNvPr>
          <p:cNvSpPr/>
          <p:nvPr/>
        </p:nvSpPr>
        <p:spPr>
          <a:xfrm>
            <a:off x="6572312" y="180459"/>
            <a:ext cx="512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https://www.youtube.com/watch?v=SusPRqU2W4M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470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021A-8FCB-4AA6-982F-933E58EF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4CF2-4F27-4E72-A9A7-E722AC5D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Mapping Definition</a:t>
            </a:r>
          </a:p>
          <a:p>
            <a:r>
              <a:rPr lang="en-GB" dirty="0"/>
              <a:t>Types of Maps</a:t>
            </a:r>
          </a:p>
          <a:p>
            <a:r>
              <a:rPr lang="en-GB" dirty="0"/>
              <a:t>Key Challenges in Mapping</a:t>
            </a:r>
          </a:p>
          <a:p>
            <a:pPr lvl="1"/>
            <a:r>
              <a:rPr lang="en-GB" b="1" dirty="0"/>
              <a:t>Measurements</a:t>
            </a:r>
          </a:p>
          <a:p>
            <a:pPr lvl="1"/>
            <a:r>
              <a:rPr lang="en-GB" b="1" dirty="0"/>
              <a:t>Perceptual Aliasing</a:t>
            </a:r>
          </a:p>
          <a:p>
            <a:pPr lvl="1"/>
            <a:r>
              <a:rPr lang="en-GB" b="1" dirty="0"/>
              <a:t>Correspondence / Data Association Problem</a:t>
            </a:r>
          </a:p>
          <a:p>
            <a:pPr lvl="1"/>
            <a:r>
              <a:rPr lang="en-GB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211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8ADB-A5AE-40BE-A039-13BD5C28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E7D3-2BB5-429A-AC08-DE035DA76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Challenges in Mapping</a:t>
            </a:r>
          </a:p>
          <a:p>
            <a:pPr lvl="1"/>
            <a:r>
              <a:rPr lang="en-GB" b="1" dirty="0"/>
              <a:t>Measurements</a:t>
            </a:r>
          </a:p>
          <a:p>
            <a:pPr lvl="1"/>
            <a:r>
              <a:rPr lang="en-GB" b="1" dirty="0"/>
              <a:t>Perceptual Aliasing</a:t>
            </a:r>
          </a:p>
          <a:p>
            <a:pPr lvl="1"/>
            <a:r>
              <a:rPr lang="en-GB" b="1" dirty="0"/>
              <a:t>Correspondence / Data Association Problem</a:t>
            </a:r>
          </a:p>
          <a:p>
            <a:pPr lvl="1"/>
            <a:r>
              <a:rPr lang="en-GB" strike="sngStrike" dirty="0"/>
              <a:t>Example: Particle Filter Localisation</a:t>
            </a:r>
          </a:p>
          <a:p>
            <a:pPr lvl="1"/>
            <a:r>
              <a:rPr lang="en-GB" b="1" dirty="0"/>
              <a:t>Types of Environments</a:t>
            </a:r>
          </a:p>
          <a:p>
            <a:pPr lvl="1"/>
            <a:r>
              <a:rPr lang="en-GB" strike="sngStrike" dirty="0"/>
              <a:t>Example: SLAM</a:t>
            </a:r>
          </a:p>
          <a:p>
            <a:pPr lvl="1"/>
            <a:r>
              <a:rPr lang="en-GB" b="1" dirty="0"/>
              <a:t>Exploration / Navigation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B1208C-0A94-4C17-8CCD-D70E9CB92B22}"/>
              </a:ext>
            </a:extLst>
          </p:cNvPr>
          <p:cNvCxnSpPr/>
          <p:nvPr/>
        </p:nvCxnSpPr>
        <p:spPr>
          <a:xfrm>
            <a:off x="4640580" y="4057650"/>
            <a:ext cx="3634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1F71A-71B9-47A8-8A79-1BEF349B5036}"/>
              </a:ext>
            </a:extLst>
          </p:cNvPr>
          <p:cNvSpPr txBox="1"/>
          <p:nvPr/>
        </p:nvSpPr>
        <p:spPr>
          <a:xfrm>
            <a:off x="8275320" y="3872984"/>
            <a:ext cx="266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Static / Dynamic Obstacles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0B3D0E-CC23-4072-9B08-2CEB83536A1C}"/>
              </a:ext>
            </a:extLst>
          </p:cNvPr>
          <p:cNvCxnSpPr>
            <a:cxnSpLocks/>
          </p:cNvCxnSpPr>
          <p:nvPr/>
        </p:nvCxnSpPr>
        <p:spPr>
          <a:xfrm>
            <a:off x="4770120" y="4850130"/>
            <a:ext cx="3505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5E8682-E80E-4695-854F-74A47E11724F}"/>
              </a:ext>
            </a:extLst>
          </p:cNvPr>
          <p:cNvSpPr txBox="1"/>
          <p:nvPr/>
        </p:nvSpPr>
        <p:spPr>
          <a:xfrm>
            <a:off x="8275320" y="4655641"/>
            <a:ext cx="2341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Odometry / kinematics</a:t>
            </a:r>
          </a:p>
          <a:p>
            <a:r>
              <a:rPr lang="en-GB" dirty="0"/>
              <a:t>Motion Control</a:t>
            </a:r>
          </a:p>
          <a:p>
            <a:r>
              <a:rPr lang="en-GB" dirty="0"/>
              <a:t>Path Planning</a:t>
            </a:r>
          </a:p>
          <a:p>
            <a:r>
              <a:rPr lang="en-GB" dirty="0"/>
              <a:t>Exploration Strategies</a:t>
            </a:r>
          </a:p>
          <a:p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86DF86-2373-484B-AC08-0E18CBA7DF2D}"/>
              </a:ext>
            </a:extLst>
          </p:cNvPr>
          <p:cNvCxnSpPr>
            <a:cxnSpLocks/>
          </p:cNvCxnSpPr>
          <p:nvPr/>
        </p:nvCxnSpPr>
        <p:spPr>
          <a:xfrm>
            <a:off x="7306207" y="3288030"/>
            <a:ext cx="969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952E1C-0D17-4741-A25E-FA57834A2DDB}"/>
              </a:ext>
            </a:extLst>
          </p:cNvPr>
          <p:cNvSpPr txBox="1"/>
          <p:nvPr/>
        </p:nvSpPr>
        <p:spPr>
          <a:xfrm>
            <a:off x="8275319" y="3078460"/>
            <a:ext cx="248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 Characterisation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B0FBCE-BFCA-443E-9566-172612BF5421}"/>
              </a:ext>
            </a:extLst>
          </p:cNvPr>
          <p:cNvCxnSpPr>
            <a:cxnSpLocks/>
          </p:cNvCxnSpPr>
          <p:nvPr/>
        </p:nvCxnSpPr>
        <p:spPr>
          <a:xfrm>
            <a:off x="3574782" y="2506584"/>
            <a:ext cx="470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3E61BF-0C9C-49E4-B99D-89B53AF659F0}"/>
              </a:ext>
            </a:extLst>
          </p:cNvPr>
          <p:cNvSpPr txBox="1"/>
          <p:nvPr/>
        </p:nvSpPr>
        <p:spPr>
          <a:xfrm>
            <a:off x="8275319" y="2327832"/>
            <a:ext cx="24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Uncertainty / Probability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36C83D-971B-456D-B4D3-2C07237450FC}"/>
              </a:ext>
            </a:extLst>
          </p:cNvPr>
          <p:cNvCxnSpPr>
            <a:cxnSpLocks/>
          </p:cNvCxnSpPr>
          <p:nvPr/>
        </p:nvCxnSpPr>
        <p:spPr>
          <a:xfrm>
            <a:off x="4172451" y="2887584"/>
            <a:ext cx="410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DE1BE4-9BB4-48C0-825A-58D8B45CAC97}"/>
              </a:ext>
            </a:extLst>
          </p:cNvPr>
          <p:cNvSpPr txBox="1"/>
          <p:nvPr/>
        </p:nvSpPr>
        <p:spPr>
          <a:xfrm>
            <a:off x="8272498" y="2697164"/>
            <a:ext cx="261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Information Maximisation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81EFFD6-1C94-459D-8E0D-F0224ACF57E6}"/>
              </a:ext>
            </a:extLst>
          </p:cNvPr>
          <p:cNvSpPr/>
          <p:nvPr/>
        </p:nvSpPr>
        <p:spPr>
          <a:xfrm rot="5400000">
            <a:off x="9177580" y="341663"/>
            <a:ext cx="537210" cy="28615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735D1-E12F-4A7F-89BB-EEEA713F3FC2}"/>
              </a:ext>
            </a:extLst>
          </p:cNvPr>
          <p:cNvSpPr txBox="1"/>
          <p:nvPr/>
        </p:nvSpPr>
        <p:spPr>
          <a:xfrm>
            <a:off x="8207961" y="1106553"/>
            <a:ext cx="247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Producing / Using a map</a:t>
            </a:r>
          </a:p>
        </p:txBody>
      </p:sp>
    </p:spTree>
    <p:extLst>
      <p:ext uri="{BB962C8B-B14F-4D97-AF65-F5344CB8AC3E}">
        <p14:creationId xmlns:p14="http://schemas.microsoft.com/office/powerpoint/2010/main" val="425154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84C-1FDA-4DE9-9005-4A32C5B1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Maps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63B04-5B6C-411C-B9B7-77E80031A312}"/>
              </a:ext>
            </a:extLst>
          </p:cNvPr>
          <p:cNvSpPr txBox="1"/>
          <p:nvPr/>
        </p:nvSpPr>
        <p:spPr>
          <a:xfrm>
            <a:off x="6307509" y="1601498"/>
            <a:ext cx="235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Topographical (Graphs)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E0DE2E-E4CE-459C-B70B-F8DB5381999B}"/>
              </a:ext>
            </a:extLst>
          </p:cNvPr>
          <p:cNvGrpSpPr/>
          <p:nvPr/>
        </p:nvGrpSpPr>
        <p:grpSpPr>
          <a:xfrm>
            <a:off x="1244600" y="2520787"/>
            <a:ext cx="3175000" cy="3176043"/>
            <a:chOff x="838200" y="1690688"/>
            <a:chExt cx="4267200" cy="42686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D015E-911C-40DB-BBFE-5910527D762C}"/>
                </a:ext>
              </a:extLst>
            </p:cNvPr>
            <p:cNvSpPr/>
            <p:nvPr/>
          </p:nvSpPr>
          <p:spPr>
            <a:xfrm>
              <a:off x="838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F2AF04-105A-4542-A9F0-5D780DB25C9F}"/>
                </a:ext>
              </a:extLst>
            </p:cNvPr>
            <p:cNvSpPr/>
            <p:nvPr/>
          </p:nvSpPr>
          <p:spPr>
            <a:xfrm>
              <a:off x="13716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3BCE92-1ABA-4C5A-9EA8-292C4EBC2872}"/>
                </a:ext>
              </a:extLst>
            </p:cNvPr>
            <p:cNvSpPr/>
            <p:nvPr/>
          </p:nvSpPr>
          <p:spPr>
            <a:xfrm>
              <a:off x="838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F9340C-B78E-4A0A-9E7F-FF8D60CFEA9B}"/>
                </a:ext>
              </a:extLst>
            </p:cNvPr>
            <p:cNvSpPr/>
            <p:nvPr/>
          </p:nvSpPr>
          <p:spPr>
            <a:xfrm>
              <a:off x="13716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6D4DB5-E541-4E31-9D6A-47C1652B3940}"/>
                </a:ext>
              </a:extLst>
            </p:cNvPr>
            <p:cNvSpPr/>
            <p:nvPr/>
          </p:nvSpPr>
          <p:spPr>
            <a:xfrm>
              <a:off x="1905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772AC1-A50F-44A3-85A3-ACFEDA4FD3E8}"/>
                </a:ext>
              </a:extLst>
            </p:cNvPr>
            <p:cNvSpPr/>
            <p:nvPr/>
          </p:nvSpPr>
          <p:spPr>
            <a:xfrm>
              <a:off x="24384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FB0C4B-0571-4282-AC58-DB50054CECF3}"/>
                </a:ext>
              </a:extLst>
            </p:cNvPr>
            <p:cNvSpPr/>
            <p:nvPr/>
          </p:nvSpPr>
          <p:spPr>
            <a:xfrm>
              <a:off x="1905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FA46BC-47F2-4F33-A2C2-955E4210E36D}"/>
                </a:ext>
              </a:extLst>
            </p:cNvPr>
            <p:cNvSpPr/>
            <p:nvPr/>
          </p:nvSpPr>
          <p:spPr>
            <a:xfrm>
              <a:off x="24384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DBECF3-3716-4F87-AEA1-9914351B74C1}"/>
                </a:ext>
              </a:extLst>
            </p:cNvPr>
            <p:cNvSpPr/>
            <p:nvPr/>
          </p:nvSpPr>
          <p:spPr>
            <a:xfrm>
              <a:off x="29718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644399-FA5B-4B58-B99F-15A20FDE105C}"/>
                </a:ext>
              </a:extLst>
            </p:cNvPr>
            <p:cNvSpPr/>
            <p:nvPr/>
          </p:nvSpPr>
          <p:spPr>
            <a:xfrm>
              <a:off x="3505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4D09530-BB8C-4EEA-BAC3-ABCA6D880964}"/>
                </a:ext>
              </a:extLst>
            </p:cNvPr>
            <p:cNvSpPr/>
            <p:nvPr/>
          </p:nvSpPr>
          <p:spPr>
            <a:xfrm>
              <a:off x="29718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346CDD-906F-463E-B0C2-F33AB20ECD59}"/>
                </a:ext>
              </a:extLst>
            </p:cNvPr>
            <p:cNvSpPr/>
            <p:nvPr/>
          </p:nvSpPr>
          <p:spPr>
            <a:xfrm>
              <a:off x="3505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F54FAA-7A90-4560-8349-A04173E25824}"/>
                </a:ext>
              </a:extLst>
            </p:cNvPr>
            <p:cNvSpPr/>
            <p:nvPr/>
          </p:nvSpPr>
          <p:spPr>
            <a:xfrm>
              <a:off x="40386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EDE745-FE1F-446E-A6E1-13D6611B26CC}"/>
                </a:ext>
              </a:extLst>
            </p:cNvPr>
            <p:cNvSpPr/>
            <p:nvPr/>
          </p:nvSpPr>
          <p:spPr>
            <a:xfrm>
              <a:off x="4572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CCB37D-FAF9-4B50-9B40-64D5348E41AE}"/>
                </a:ext>
              </a:extLst>
            </p:cNvPr>
            <p:cNvSpPr/>
            <p:nvPr/>
          </p:nvSpPr>
          <p:spPr>
            <a:xfrm>
              <a:off x="40386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C092A-6048-4C8F-87BE-E73B5798C8CC}"/>
                </a:ext>
              </a:extLst>
            </p:cNvPr>
            <p:cNvSpPr/>
            <p:nvPr/>
          </p:nvSpPr>
          <p:spPr>
            <a:xfrm>
              <a:off x="4572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DE973E7-1A39-4CCF-B6C7-DE85D0C493FB}"/>
                </a:ext>
              </a:extLst>
            </p:cNvPr>
            <p:cNvSpPr/>
            <p:nvPr/>
          </p:nvSpPr>
          <p:spPr>
            <a:xfrm>
              <a:off x="838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6383E1-1F96-44EB-8C39-641F52B84E48}"/>
                </a:ext>
              </a:extLst>
            </p:cNvPr>
            <p:cNvSpPr/>
            <p:nvPr/>
          </p:nvSpPr>
          <p:spPr>
            <a:xfrm>
              <a:off x="13716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00459C-5C9B-4097-9C9A-E2071BE10510}"/>
                </a:ext>
              </a:extLst>
            </p:cNvPr>
            <p:cNvSpPr/>
            <p:nvPr/>
          </p:nvSpPr>
          <p:spPr>
            <a:xfrm>
              <a:off x="838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BF0E936-61BA-470E-A9E9-B4AC422EC562}"/>
                </a:ext>
              </a:extLst>
            </p:cNvPr>
            <p:cNvSpPr/>
            <p:nvPr/>
          </p:nvSpPr>
          <p:spPr>
            <a:xfrm>
              <a:off x="1371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F1BC62-9341-4336-B010-28DB8E82839D}"/>
                </a:ext>
              </a:extLst>
            </p:cNvPr>
            <p:cNvSpPr/>
            <p:nvPr/>
          </p:nvSpPr>
          <p:spPr>
            <a:xfrm>
              <a:off x="1905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47640E-A651-4576-B007-91EA0FA07F8F}"/>
                </a:ext>
              </a:extLst>
            </p:cNvPr>
            <p:cNvSpPr/>
            <p:nvPr/>
          </p:nvSpPr>
          <p:spPr>
            <a:xfrm>
              <a:off x="24384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321EF7-2F9C-46AD-96E2-E5CA2289D201}"/>
                </a:ext>
              </a:extLst>
            </p:cNvPr>
            <p:cNvSpPr/>
            <p:nvPr/>
          </p:nvSpPr>
          <p:spPr>
            <a:xfrm>
              <a:off x="1905000" y="32915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806663-2C2C-48E7-AAD3-91A02454C707}"/>
                </a:ext>
              </a:extLst>
            </p:cNvPr>
            <p:cNvSpPr/>
            <p:nvPr/>
          </p:nvSpPr>
          <p:spPr>
            <a:xfrm>
              <a:off x="24384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D235A5-BEF7-41E2-B9EC-1D10268781A2}"/>
                </a:ext>
              </a:extLst>
            </p:cNvPr>
            <p:cNvSpPr/>
            <p:nvPr/>
          </p:nvSpPr>
          <p:spPr>
            <a:xfrm>
              <a:off x="29718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768C37-14BF-468D-9F69-9B60CB71F52F}"/>
                </a:ext>
              </a:extLst>
            </p:cNvPr>
            <p:cNvSpPr/>
            <p:nvPr/>
          </p:nvSpPr>
          <p:spPr>
            <a:xfrm>
              <a:off x="3505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6B001F1-0D55-4509-9270-5BC9546F8123}"/>
                </a:ext>
              </a:extLst>
            </p:cNvPr>
            <p:cNvSpPr/>
            <p:nvPr/>
          </p:nvSpPr>
          <p:spPr>
            <a:xfrm>
              <a:off x="29718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2F1A6E-96CD-4CEE-BC03-B7E7F8402AEE}"/>
                </a:ext>
              </a:extLst>
            </p:cNvPr>
            <p:cNvSpPr/>
            <p:nvPr/>
          </p:nvSpPr>
          <p:spPr>
            <a:xfrm>
              <a:off x="3505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62BC93-F08E-43C0-BAEA-B73FBD8FB42C}"/>
                </a:ext>
              </a:extLst>
            </p:cNvPr>
            <p:cNvSpPr/>
            <p:nvPr/>
          </p:nvSpPr>
          <p:spPr>
            <a:xfrm>
              <a:off x="4038600" y="27581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2347C6-15C6-43D6-99AA-7CDEF5109A70}"/>
                </a:ext>
              </a:extLst>
            </p:cNvPr>
            <p:cNvSpPr/>
            <p:nvPr/>
          </p:nvSpPr>
          <p:spPr>
            <a:xfrm>
              <a:off x="4572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7757ED-FDE1-4949-8C29-CBD860681BFF}"/>
                </a:ext>
              </a:extLst>
            </p:cNvPr>
            <p:cNvSpPr/>
            <p:nvPr/>
          </p:nvSpPr>
          <p:spPr>
            <a:xfrm>
              <a:off x="4038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5E8B3E-F668-446F-AAFC-EF2D047FFB3B}"/>
                </a:ext>
              </a:extLst>
            </p:cNvPr>
            <p:cNvSpPr/>
            <p:nvPr/>
          </p:nvSpPr>
          <p:spPr>
            <a:xfrm>
              <a:off x="45720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6CECE90-3381-4800-9097-94D72B1EF0D6}"/>
                </a:ext>
              </a:extLst>
            </p:cNvPr>
            <p:cNvSpPr/>
            <p:nvPr/>
          </p:nvSpPr>
          <p:spPr>
            <a:xfrm>
              <a:off x="838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53C028-FD2C-447C-B033-E55CE12081E5}"/>
                </a:ext>
              </a:extLst>
            </p:cNvPr>
            <p:cNvSpPr/>
            <p:nvPr/>
          </p:nvSpPr>
          <p:spPr>
            <a:xfrm>
              <a:off x="1371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4E0099-8431-4C17-9D74-F505065D574D}"/>
                </a:ext>
              </a:extLst>
            </p:cNvPr>
            <p:cNvSpPr/>
            <p:nvPr/>
          </p:nvSpPr>
          <p:spPr>
            <a:xfrm>
              <a:off x="838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EB4235-05E0-49F0-9530-3E692C329E2B}"/>
                </a:ext>
              </a:extLst>
            </p:cNvPr>
            <p:cNvSpPr/>
            <p:nvPr/>
          </p:nvSpPr>
          <p:spPr>
            <a:xfrm>
              <a:off x="1371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4F8038-1774-4DAE-96C8-6909E546D63D}"/>
                </a:ext>
              </a:extLst>
            </p:cNvPr>
            <p:cNvSpPr/>
            <p:nvPr/>
          </p:nvSpPr>
          <p:spPr>
            <a:xfrm>
              <a:off x="1905000" y="38249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A7C583B-B731-43E9-B78E-BEF4CD310C06}"/>
                </a:ext>
              </a:extLst>
            </p:cNvPr>
            <p:cNvSpPr/>
            <p:nvPr/>
          </p:nvSpPr>
          <p:spPr>
            <a:xfrm>
              <a:off x="24384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FE4477-4CCF-457A-80DA-20A112083363}"/>
                </a:ext>
              </a:extLst>
            </p:cNvPr>
            <p:cNvSpPr/>
            <p:nvPr/>
          </p:nvSpPr>
          <p:spPr>
            <a:xfrm>
              <a:off x="1905000" y="43583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EA87E6-6996-43AB-B4B3-06765C265F3F}"/>
                </a:ext>
              </a:extLst>
            </p:cNvPr>
            <p:cNvSpPr/>
            <p:nvPr/>
          </p:nvSpPr>
          <p:spPr>
            <a:xfrm>
              <a:off x="24384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8585A8-18A4-404E-9D9B-575A07C8F96D}"/>
                </a:ext>
              </a:extLst>
            </p:cNvPr>
            <p:cNvSpPr/>
            <p:nvPr/>
          </p:nvSpPr>
          <p:spPr>
            <a:xfrm>
              <a:off x="29718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73B4A-C1C2-4004-97B5-142D73DC9BF7}"/>
                </a:ext>
              </a:extLst>
            </p:cNvPr>
            <p:cNvSpPr/>
            <p:nvPr/>
          </p:nvSpPr>
          <p:spPr>
            <a:xfrm>
              <a:off x="3505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B25DC61-9B0E-414A-B18F-6C6B7F67EC3A}"/>
                </a:ext>
              </a:extLst>
            </p:cNvPr>
            <p:cNvSpPr/>
            <p:nvPr/>
          </p:nvSpPr>
          <p:spPr>
            <a:xfrm>
              <a:off x="29718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BA04D68-CD35-4F2D-9D33-C6BF75A2773E}"/>
                </a:ext>
              </a:extLst>
            </p:cNvPr>
            <p:cNvSpPr/>
            <p:nvPr/>
          </p:nvSpPr>
          <p:spPr>
            <a:xfrm>
              <a:off x="3505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1828F87-F81C-459F-AA0F-5ACCC428E565}"/>
                </a:ext>
              </a:extLst>
            </p:cNvPr>
            <p:cNvSpPr/>
            <p:nvPr/>
          </p:nvSpPr>
          <p:spPr>
            <a:xfrm>
              <a:off x="4038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11AFC9A-6470-45C5-AD67-A184B3DAA286}"/>
                </a:ext>
              </a:extLst>
            </p:cNvPr>
            <p:cNvSpPr/>
            <p:nvPr/>
          </p:nvSpPr>
          <p:spPr>
            <a:xfrm>
              <a:off x="45720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51AC193-D5BF-48F0-874A-908859859347}"/>
                </a:ext>
              </a:extLst>
            </p:cNvPr>
            <p:cNvSpPr/>
            <p:nvPr/>
          </p:nvSpPr>
          <p:spPr>
            <a:xfrm>
              <a:off x="4038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94BD92-CAD4-40B6-B1C8-61A7E436B2EB}"/>
                </a:ext>
              </a:extLst>
            </p:cNvPr>
            <p:cNvSpPr/>
            <p:nvPr/>
          </p:nvSpPr>
          <p:spPr>
            <a:xfrm>
              <a:off x="45720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16A5DB-0215-456C-A325-12A7E225B5FB}"/>
                </a:ext>
              </a:extLst>
            </p:cNvPr>
            <p:cNvSpPr/>
            <p:nvPr/>
          </p:nvSpPr>
          <p:spPr>
            <a:xfrm>
              <a:off x="838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2F3E543-88CE-4BDB-B9C7-69269E9A25B5}"/>
                </a:ext>
              </a:extLst>
            </p:cNvPr>
            <p:cNvSpPr/>
            <p:nvPr/>
          </p:nvSpPr>
          <p:spPr>
            <a:xfrm>
              <a:off x="1371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6CEC91-94D2-4C33-BCD1-A4B1130A5B62}"/>
                </a:ext>
              </a:extLst>
            </p:cNvPr>
            <p:cNvSpPr/>
            <p:nvPr/>
          </p:nvSpPr>
          <p:spPr>
            <a:xfrm>
              <a:off x="838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D5B046-09D4-4EA0-A779-DC8736ACA24A}"/>
                </a:ext>
              </a:extLst>
            </p:cNvPr>
            <p:cNvSpPr/>
            <p:nvPr/>
          </p:nvSpPr>
          <p:spPr>
            <a:xfrm>
              <a:off x="1371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6DA0631-786D-4372-B23E-7E4D663F2F48}"/>
                </a:ext>
              </a:extLst>
            </p:cNvPr>
            <p:cNvSpPr/>
            <p:nvPr/>
          </p:nvSpPr>
          <p:spPr>
            <a:xfrm>
              <a:off x="19050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55B0495-3568-467C-B57F-D0D23A713A4F}"/>
                </a:ext>
              </a:extLst>
            </p:cNvPr>
            <p:cNvSpPr/>
            <p:nvPr/>
          </p:nvSpPr>
          <p:spPr>
            <a:xfrm>
              <a:off x="24384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9200CF-3181-425E-94B5-6A2C8309EB51}"/>
                </a:ext>
              </a:extLst>
            </p:cNvPr>
            <p:cNvSpPr/>
            <p:nvPr/>
          </p:nvSpPr>
          <p:spPr>
            <a:xfrm>
              <a:off x="19050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B43FEBD-E2DC-4A73-A794-7B75BD10BC08}"/>
                </a:ext>
              </a:extLst>
            </p:cNvPr>
            <p:cNvSpPr/>
            <p:nvPr/>
          </p:nvSpPr>
          <p:spPr>
            <a:xfrm>
              <a:off x="24384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A760A9-60EE-48AC-AA00-733B764378F7}"/>
                </a:ext>
              </a:extLst>
            </p:cNvPr>
            <p:cNvSpPr/>
            <p:nvPr/>
          </p:nvSpPr>
          <p:spPr>
            <a:xfrm>
              <a:off x="29718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EE983F-B4B0-4784-93A3-1D7201780A4D}"/>
                </a:ext>
              </a:extLst>
            </p:cNvPr>
            <p:cNvSpPr/>
            <p:nvPr/>
          </p:nvSpPr>
          <p:spPr>
            <a:xfrm>
              <a:off x="3505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FCFECB6-C1CA-4E02-B26F-E88B6FC01560}"/>
                </a:ext>
              </a:extLst>
            </p:cNvPr>
            <p:cNvSpPr/>
            <p:nvPr/>
          </p:nvSpPr>
          <p:spPr>
            <a:xfrm>
              <a:off x="29718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AA883D-C6E3-44D3-9CEA-0BE25356A1D6}"/>
                </a:ext>
              </a:extLst>
            </p:cNvPr>
            <p:cNvSpPr/>
            <p:nvPr/>
          </p:nvSpPr>
          <p:spPr>
            <a:xfrm>
              <a:off x="3505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63CD6F7-7D29-4251-8B42-35240027FB78}"/>
                </a:ext>
              </a:extLst>
            </p:cNvPr>
            <p:cNvSpPr/>
            <p:nvPr/>
          </p:nvSpPr>
          <p:spPr>
            <a:xfrm>
              <a:off x="4038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7F2090C-5D58-4C64-A791-B828CCDE339F}"/>
                </a:ext>
              </a:extLst>
            </p:cNvPr>
            <p:cNvSpPr/>
            <p:nvPr/>
          </p:nvSpPr>
          <p:spPr>
            <a:xfrm>
              <a:off x="45720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F0DAE53-592E-4EE6-BE30-BEADBE2A5D5B}"/>
                </a:ext>
              </a:extLst>
            </p:cNvPr>
            <p:cNvSpPr/>
            <p:nvPr/>
          </p:nvSpPr>
          <p:spPr>
            <a:xfrm>
              <a:off x="4038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F0D895D-A094-432D-B571-058FD6D3DCD0}"/>
                </a:ext>
              </a:extLst>
            </p:cNvPr>
            <p:cNvSpPr/>
            <p:nvPr/>
          </p:nvSpPr>
          <p:spPr>
            <a:xfrm>
              <a:off x="45720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195D009-E7D9-45CD-A9C6-DD1790149D9A}"/>
              </a:ext>
            </a:extLst>
          </p:cNvPr>
          <p:cNvGrpSpPr/>
          <p:nvPr/>
        </p:nvGrpSpPr>
        <p:grpSpPr>
          <a:xfrm>
            <a:off x="6707555" y="2648624"/>
            <a:ext cx="2178653" cy="1695463"/>
            <a:chOff x="6707555" y="2648624"/>
            <a:chExt cx="2178653" cy="1695463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18C69C-1E6F-4119-9102-703E59B68B57}"/>
                </a:ext>
              </a:extLst>
            </p:cNvPr>
            <p:cNvSpPr/>
            <p:nvPr/>
          </p:nvSpPr>
          <p:spPr>
            <a:xfrm>
              <a:off x="7686587" y="2648624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9A29F93-EE3D-40BB-8297-15E5657E9617}"/>
                </a:ext>
              </a:extLst>
            </p:cNvPr>
            <p:cNvSpPr/>
            <p:nvPr/>
          </p:nvSpPr>
          <p:spPr>
            <a:xfrm>
              <a:off x="8523024" y="274286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B84B7F1-14C7-4200-BC7B-EC1ECD5C8797}"/>
                </a:ext>
              </a:extLst>
            </p:cNvPr>
            <p:cNvSpPr/>
            <p:nvPr/>
          </p:nvSpPr>
          <p:spPr>
            <a:xfrm>
              <a:off x="7976045" y="360363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B42E-539B-482F-A885-FA40A9CCB6CE}"/>
                </a:ext>
              </a:extLst>
            </p:cNvPr>
            <p:cNvSpPr/>
            <p:nvPr/>
          </p:nvSpPr>
          <p:spPr>
            <a:xfrm>
              <a:off x="7117765" y="327281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F1B3B2D-3AD7-4B16-ACB3-099A2706E3BE}"/>
                </a:ext>
              </a:extLst>
            </p:cNvPr>
            <p:cNvSpPr/>
            <p:nvPr/>
          </p:nvSpPr>
          <p:spPr>
            <a:xfrm>
              <a:off x="6707555" y="395598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ABCBEF-DDB7-4905-B3EA-6721372F485E}"/>
                </a:ext>
              </a:extLst>
            </p:cNvPr>
            <p:cNvCxnSpPr>
              <a:cxnSpLocks/>
              <a:stCxn id="85" idx="0"/>
              <a:endCxn id="84" idx="3"/>
            </p:cNvCxnSpPr>
            <p:nvPr/>
          </p:nvCxnSpPr>
          <p:spPr>
            <a:xfrm flipV="1">
              <a:off x="6889147" y="3604081"/>
              <a:ext cx="281805" cy="351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A0B118-3C4D-4B68-A531-8EB6E655440E}"/>
                </a:ext>
              </a:extLst>
            </p:cNvPr>
            <p:cNvCxnSpPr>
              <a:stCxn id="84" idx="7"/>
              <a:endCxn id="81" idx="3"/>
            </p:cNvCxnSpPr>
            <p:nvPr/>
          </p:nvCxnSpPr>
          <p:spPr>
            <a:xfrm flipV="1">
              <a:off x="7427762" y="2979888"/>
              <a:ext cx="312012" cy="349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E2BB0AC-7BC2-4E03-A01D-917C8AF5431E}"/>
                </a:ext>
              </a:extLst>
            </p:cNvPr>
            <p:cNvCxnSpPr>
              <a:stCxn id="84" idx="6"/>
              <a:endCxn id="83" idx="2"/>
            </p:cNvCxnSpPr>
            <p:nvPr/>
          </p:nvCxnSpPr>
          <p:spPr>
            <a:xfrm>
              <a:off x="7480949" y="3466867"/>
              <a:ext cx="495096" cy="330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31DAF12-3020-4866-8BA8-0EBC8AD0354B}"/>
                </a:ext>
              </a:extLst>
            </p:cNvPr>
            <p:cNvCxnSpPr>
              <a:stCxn id="83" idx="7"/>
              <a:endCxn id="82" idx="3"/>
            </p:cNvCxnSpPr>
            <p:nvPr/>
          </p:nvCxnSpPr>
          <p:spPr>
            <a:xfrm flipV="1">
              <a:off x="8286042" y="3074124"/>
              <a:ext cx="290169" cy="586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447094B-87B2-40B9-A289-C94BC58C40F8}"/>
              </a:ext>
            </a:extLst>
          </p:cNvPr>
          <p:cNvSpPr txBox="1"/>
          <p:nvPr/>
        </p:nvSpPr>
        <p:spPr>
          <a:xfrm>
            <a:off x="1220801" y="1612127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Metric (Grids)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3457C32-3644-4327-B2AC-FC0767BE631A}"/>
              </a:ext>
            </a:extLst>
          </p:cNvPr>
          <p:cNvCxnSpPr/>
          <p:nvPr/>
        </p:nvCxnSpPr>
        <p:spPr>
          <a:xfrm>
            <a:off x="6096000" y="985897"/>
            <a:ext cx="0" cy="560862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72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DE1B-F96C-4F2A-BF3B-C013F527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 Caveat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6E1062-6B31-444C-B693-46B88308B7A7}"/>
              </a:ext>
            </a:extLst>
          </p:cNvPr>
          <p:cNvGrpSpPr/>
          <p:nvPr/>
        </p:nvGrpSpPr>
        <p:grpSpPr>
          <a:xfrm>
            <a:off x="412756" y="2565400"/>
            <a:ext cx="2698743" cy="2699630"/>
            <a:chOff x="838200" y="1690688"/>
            <a:chExt cx="4267200" cy="4268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DAB9DB-2B83-41EE-8039-CF3E37414329}"/>
                </a:ext>
              </a:extLst>
            </p:cNvPr>
            <p:cNvSpPr/>
            <p:nvPr/>
          </p:nvSpPr>
          <p:spPr>
            <a:xfrm>
              <a:off x="838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A6B68F-69F6-4220-8AB2-A781E6756D1B}"/>
                </a:ext>
              </a:extLst>
            </p:cNvPr>
            <p:cNvSpPr/>
            <p:nvPr/>
          </p:nvSpPr>
          <p:spPr>
            <a:xfrm>
              <a:off x="13716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D16EE4-FEB2-4128-B380-F2671F1D88E8}"/>
                </a:ext>
              </a:extLst>
            </p:cNvPr>
            <p:cNvSpPr/>
            <p:nvPr/>
          </p:nvSpPr>
          <p:spPr>
            <a:xfrm>
              <a:off x="838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384D78-0F1F-4605-A6BE-B71CACDF0A52}"/>
                </a:ext>
              </a:extLst>
            </p:cNvPr>
            <p:cNvSpPr/>
            <p:nvPr/>
          </p:nvSpPr>
          <p:spPr>
            <a:xfrm>
              <a:off x="13716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CF9E58-A1CE-447A-B9E2-FA181550E1FE}"/>
                </a:ext>
              </a:extLst>
            </p:cNvPr>
            <p:cNvSpPr/>
            <p:nvPr/>
          </p:nvSpPr>
          <p:spPr>
            <a:xfrm>
              <a:off x="1905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08FCCB-7D12-412B-839A-AC4FFFD3F9D6}"/>
                </a:ext>
              </a:extLst>
            </p:cNvPr>
            <p:cNvSpPr/>
            <p:nvPr/>
          </p:nvSpPr>
          <p:spPr>
            <a:xfrm>
              <a:off x="24384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DC7111-8CB3-4924-B3F2-2F70A941CBE9}"/>
                </a:ext>
              </a:extLst>
            </p:cNvPr>
            <p:cNvSpPr/>
            <p:nvPr/>
          </p:nvSpPr>
          <p:spPr>
            <a:xfrm>
              <a:off x="1905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9DC1E2-54CA-409A-9045-5B1B5D6472C3}"/>
                </a:ext>
              </a:extLst>
            </p:cNvPr>
            <p:cNvSpPr/>
            <p:nvPr/>
          </p:nvSpPr>
          <p:spPr>
            <a:xfrm>
              <a:off x="24384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64D015-324C-4237-B5FA-DE203AD78376}"/>
                </a:ext>
              </a:extLst>
            </p:cNvPr>
            <p:cNvSpPr/>
            <p:nvPr/>
          </p:nvSpPr>
          <p:spPr>
            <a:xfrm>
              <a:off x="29718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203004-2A07-480C-AFA6-85AA72CBD376}"/>
                </a:ext>
              </a:extLst>
            </p:cNvPr>
            <p:cNvSpPr/>
            <p:nvPr/>
          </p:nvSpPr>
          <p:spPr>
            <a:xfrm>
              <a:off x="3505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5731B3-0B2D-4359-8D3B-F9F604AAF1C6}"/>
                </a:ext>
              </a:extLst>
            </p:cNvPr>
            <p:cNvSpPr/>
            <p:nvPr/>
          </p:nvSpPr>
          <p:spPr>
            <a:xfrm>
              <a:off x="29718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0BECA3-3FBC-4E7F-9049-1030F6A2A9D9}"/>
                </a:ext>
              </a:extLst>
            </p:cNvPr>
            <p:cNvSpPr/>
            <p:nvPr/>
          </p:nvSpPr>
          <p:spPr>
            <a:xfrm>
              <a:off x="3505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6D6AC0-F5ED-4A71-A307-C49C299F2A93}"/>
                </a:ext>
              </a:extLst>
            </p:cNvPr>
            <p:cNvSpPr/>
            <p:nvPr/>
          </p:nvSpPr>
          <p:spPr>
            <a:xfrm>
              <a:off x="40386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1DEFB3-F0B5-4489-A7B6-5508AD887858}"/>
                </a:ext>
              </a:extLst>
            </p:cNvPr>
            <p:cNvSpPr/>
            <p:nvPr/>
          </p:nvSpPr>
          <p:spPr>
            <a:xfrm>
              <a:off x="4572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1A33C2-D08A-4134-AF65-2B9E1E6E8BA5}"/>
                </a:ext>
              </a:extLst>
            </p:cNvPr>
            <p:cNvSpPr/>
            <p:nvPr/>
          </p:nvSpPr>
          <p:spPr>
            <a:xfrm>
              <a:off x="40386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50D718-1CDF-44BF-8B1A-741DAAA3B410}"/>
                </a:ext>
              </a:extLst>
            </p:cNvPr>
            <p:cNvSpPr/>
            <p:nvPr/>
          </p:nvSpPr>
          <p:spPr>
            <a:xfrm>
              <a:off x="4572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FB25EE-05B1-42DE-ADF3-63C8E6FEE933}"/>
                </a:ext>
              </a:extLst>
            </p:cNvPr>
            <p:cNvSpPr/>
            <p:nvPr/>
          </p:nvSpPr>
          <p:spPr>
            <a:xfrm>
              <a:off x="838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8711BC-BC71-459A-9849-68E16D15A5BD}"/>
                </a:ext>
              </a:extLst>
            </p:cNvPr>
            <p:cNvSpPr/>
            <p:nvPr/>
          </p:nvSpPr>
          <p:spPr>
            <a:xfrm>
              <a:off x="13716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84166-547C-48B3-90D9-BE1DF4618DC7}"/>
                </a:ext>
              </a:extLst>
            </p:cNvPr>
            <p:cNvSpPr/>
            <p:nvPr/>
          </p:nvSpPr>
          <p:spPr>
            <a:xfrm>
              <a:off x="838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346EF5-A064-42CB-9530-7CE121197CD2}"/>
                </a:ext>
              </a:extLst>
            </p:cNvPr>
            <p:cNvSpPr/>
            <p:nvPr/>
          </p:nvSpPr>
          <p:spPr>
            <a:xfrm>
              <a:off x="1371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03B5B9-08AE-4830-8F72-3C297CB6752C}"/>
                </a:ext>
              </a:extLst>
            </p:cNvPr>
            <p:cNvSpPr/>
            <p:nvPr/>
          </p:nvSpPr>
          <p:spPr>
            <a:xfrm>
              <a:off x="1905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7C410-7ACB-44AF-990D-C89F23F6A1F2}"/>
                </a:ext>
              </a:extLst>
            </p:cNvPr>
            <p:cNvSpPr/>
            <p:nvPr/>
          </p:nvSpPr>
          <p:spPr>
            <a:xfrm>
              <a:off x="24384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48B16D-5ABB-459A-9BD3-6D9080C1F8CA}"/>
                </a:ext>
              </a:extLst>
            </p:cNvPr>
            <p:cNvSpPr/>
            <p:nvPr/>
          </p:nvSpPr>
          <p:spPr>
            <a:xfrm>
              <a:off x="1905000" y="32915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6AD1BB-5025-496F-860C-31DF275A2840}"/>
                </a:ext>
              </a:extLst>
            </p:cNvPr>
            <p:cNvSpPr/>
            <p:nvPr/>
          </p:nvSpPr>
          <p:spPr>
            <a:xfrm>
              <a:off x="24384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133D0B-4AB5-4095-ADD9-2A98DBE97A6E}"/>
                </a:ext>
              </a:extLst>
            </p:cNvPr>
            <p:cNvSpPr/>
            <p:nvPr/>
          </p:nvSpPr>
          <p:spPr>
            <a:xfrm>
              <a:off x="29718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BB610F-CD91-427B-87B9-9D452E1E741C}"/>
                </a:ext>
              </a:extLst>
            </p:cNvPr>
            <p:cNvSpPr/>
            <p:nvPr/>
          </p:nvSpPr>
          <p:spPr>
            <a:xfrm>
              <a:off x="3505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613C6A-5C2C-4CEB-8360-77E1DFAFF5D4}"/>
                </a:ext>
              </a:extLst>
            </p:cNvPr>
            <p:cNvSpPr/>
            <p:nvPr/>
          </p:nvSpPr>
          <p:spPr>
            <a:xfrm>
              <a:off x="29718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8BF273-F09F-4571-8ACA-7BC949BFB056}"/>
                </a:ext>
              </a:extLst>
            </p:cNvPr>
            <p:cNvSpPr/>
            <p:nvPr/>
          </p:nvSpPr>
          <p:spPr>
            <a:xfrm>
              <a:off x="3505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42121C-4241-4C30-B6D3-1353CCEA84A0}"/>
                </a:ext>
              </a:extLst>
            </p:cNvPr>
            <p:cNvSpPr/>
            <p:nvPr/>
          </p:nvSpPr>
          <p:spPr>
            <a:xfrm>
              <a:off x="4038600" y="27581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B796AFA-7EB7-45BF-A982-4F67F61ACB98}"/>
                </a:ext>
              </a:extLst>
            </p:cNvPr>
            <p:cNvSpPr/>
            <p:nvPr/>
          </p:nvSpPr>
          <p:spPr>
            <a:xfrm>
              <a:off x="4572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659127-1733-400A-B51A-4B5EE99183BA}"/>
                </a:ext>
              </a:extLst>
            </p:cNvPr>
            <p:cNvSpPr/>
            <p:nvPr/>
          </p:nvSpPr>
          <p:spPr>
            <a:xfrm>
              <a:off x="4038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894365-CB46-4D6A-962A-0E458B1CEBCA}"/>
                </a:ext>
              </a:extLst>
            </p:cNvPr>
            <p:cNvSpPr/>
            <p:nvPr/>
          </p:nvSpPr>
          <p:spPr>
            <a:xfrm>
              <a:off x="45720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879E4D-BE46-42D7-BF4F-CCEEC32AE715}"/>
                </a:ext>
              </a:extLst>
            </p:cNvPr>
            <p:cNvSpPr/>
            <p:nvPr/>
          </p:nvSpPr>
          <p:spPr>
            <a:xfrm>
              <a:off x="838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15F66AE-6914-42F7-B9BF-EB2D4E6C8507}"/>
                </a:ext>
              </a:extLst>
            </p:cNvPr>
            <p:cNvSpPr/>
            <p:nvPr/>
          </p:nvSpPr>
          <p:spPr>
            <a:xfrm>
              <a:off x="1371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37FF69-4589-44FB-A4C5-16027A090BAC}"/>
                </a:ext>
              </a:extLst>
            </p:cNvPr>
            <p:cNvSpPr/>
            <p:nvPr/>
          </p:nvSpPr>
          <p:spPr>
            <a:xfrm>
              <a:off x="838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718D06-A175-4220-983B-C10B9C43FF09}"/>
                </a:ext>
              </a:extLst>
            </p:cNvPr>
            <p:cNvSpPr/>
            <p:nvPr/>
          </p:nvSpPr>
          <p:spPr>
            <a:xfrm>
              <a:off x="1371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437DE0-B52B-4E02-9F27-165D30B23641}"/>
                </a:ext>
              </a:extLst>
            </p:cNvPr>
            <p:cNvSpPr/>
            <p:nvPr/>
          </p:nvSpPr>
          <p:spPr>
            <a:xfrm>
              <a:off x="1905000" y="38249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0475CA-D1D8-4F52-83F9-D33ED322329B}"/>
                </a:ext>
              </a:extLst>
            </p:cNvPr>
            <p:cNvSpPr/>
            <p:nvPr/>
          </p:nvSpPr>
          <p:spPr>
            <a:xfrm>
              <a:off x="24384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72659C2-D3E2-4902-ACA6-38199E51CAD8}"/>
                </a:ext>
              </a:extLst>
            </p:cNvPr>
            <p:cNvSpPr/>
            <p:nvPr/>
          </p:nvSpPr>
          <p:spPr>
            <a:xfrm>
              <a:off x="1905000" y="43583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882D6F-0960-46CC-BFCE-38BA543FFAF6}"/>
                </a:ext>
              </a:extLst>
            </p:cNvPr>
            <p:cNvSpPr/>
            <p:nvPr/>
          </p:nvSpPr>
          <p:spPr>
            <a:xfrm>
              <a:off x="24384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E270C5-69AB-4294-845F-C5CDF5164D0E}"/>
                </a:ext>
              </a:extLst>
            </p:cNvPr>
            <p:cNvSpPr/>
            <p:nvPr/>
          </p:nvSpPr>
          <p:spPr>
            <a:xfrm>
              <a:off x="29718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D1B65A-5910-433F-8A9D-452FED0815E1}"/>
                </a:ext>
              </a:extLst>
            </p:cNvPr>
            <p:cNvSpPr/>
            <p:nvPr/>
          </p:nvSpPr>
          <p:spPr>
            <a:xfrm>
              <a:off x="3505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8F79F10-2D38-41A7-BEE7-BA0B0FD72EB4}"/>
                </a:ext>
              </a:extLst>
            </p:cNvPr>
            <p:cNvSpPr/>
            <p:nvPr/>
          </p:nvSpPr>
          <p:spPr>
            <a:xfrm>
              <a:off x="29718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2299B6-029B-4AEA-8862-A2E01D11EAFA}"/>
                </a:ext>
              </a:extLst>
            </p:cNvPr>
            <p:cNvSpPr/>
            <p:nvPr/>
          </p:nvSpPr>
          <p:spPr>
            <a:xfrm>
              <a:off x="3505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22DE67-A7A1-46D1-81F9-97E8390307C5}"/>
                </a:ext>
              </a:extLst>
            </p:cNvPr>
            <p:cNvSpPr/>
            <p:nvPr/>
          </p:nvSpPr>
          <p:spPr>
            <a:xfrm>
              <a:off x="4038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E7F981F-6F98-4A32-818E-6D83FDCE88E6}"/>
                </a:ext>
              </a:extLst>
            </p:cNvPr>
            <p:cNvSpPr/>
            <p:nvPr/>
          </p:nvSpPr>
          <p:spPr>
            <a:xfrm>
              <a:off x="45720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3DA644C-497F-45BB-BAC6-CC15BA4989A1}"/>
                </a:ext>
              </a:extLst>
            </p:cNvPr>
            <p:cNvSpPr/>
            <p:nvPr/>
          </p:nvSpPr>
          <p:spPr>
            <a:xfrm>
              <a:off x="4038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566C976-E224-44F7-AE70-BB14E9F36440}"/>
                </a:ext>
              </a:extLst>
            </p:cNvPr>
            <p:cNvSpPr/>
            <p:nvPr/>
          </p:nvSpPr>
          <p:spPr>
            <a:xfrm>
              <a:off x="45720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FCAEF4-7546-48CB-A5AE-24EF413D773F}"/>
                </a:ext>
              </a:extLst>
            </p:cNvPr>
            <p:cNvSpPr/>
            <p:nvPr/>
          </p:nvSpPr>
          <p:spPr>
            <a:xfrm>
              <a:off x="838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D11783-3D91-49B2-A42B-E266C35E8095}"/>
                </a:ext>
              </a:extLst>
            </p:cNvPr>
            <p:cNvSpPr/>
            <p:nvPr/>
          </p:nvSpPr>
          <p:spPr>
            <a:xfrm>
              <a:off x="1371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9243B5-B274-444C-814A-1E1745CD427C}"/>
                </a:ext>
              </a:extLst>
            </p:cNvPr>
            <p:cNvSpPr/>
            <p:nvPr/>
          </p:nvSpPr>
          <p:spPr>
            <a:xfrm>
              <a:off x="838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9CAE40-3CD7-489C-B1CA-04C9E5960C2C}"/>
                </a:ext>
              </a:extLst>
            </p:cNvPr>
            <p:cNvSpPr/>
            <p:nvPr/>
          </p:nvSpPr>
          <p:spPr>
            <a:xfrm>
              <a:off x="1371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8ECCE2-D321-46C4-91ED-896B8431EA00}"/>
                </a:ext>
              </a:extLst>
            </p:cNvPr>
            <p:cNvSpPr/>
            <p:nvPr/>
          </p:nvSpPr>
          <p:spPr>
            <a:xfrm>
              <a:off x="19050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D3B3D1-CD9D-449E-B0BD-6AA46C336C40}"/>
                </a:ext>
              </a:extLst>
            </p:cNvPr>
            <p:cNvSpPr/>
            <p:nvPr/>
          </p:nvSpPr>
          <p:spPr>
            <a:xfrm>
              <a:off x="24384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C856405-326B-4CDB-82E4-0E1052041565}"/>
                </a:ext>
              </a:extLst>
            </p:cNvPr>
            <p:cNvSpPr/>
            <p:nvPr/>
          </p:nvSpPr>
          <p:spPr>
            <a:xfrm>
              <a:off x="19050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08E794-DD22-42C2-9301-4042EC4E67DD}"/>
                </a:ext>
              </a:extLst>
            </p:cNvPr>
            <p:cNvSpPr/>
            <p:nvPr/>
          </p:nvSpPr>
          <p:spPr>
            <a:xfrm>
              <a:off x="24384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3A2F3ED-3163-4262-B30C-CFB4D6DD1E08}"/>
                </a:ext>
              </a:extLst>
            </p:cNvPr>
            <p:cNvSpPr/>
            <p:nvPr/>
          </p:nvSpPr>
          <p:spPr>
            <a:xfrm>
              <a:off x="29718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C02E56-E55B-4691-8940-9ECB32C205E7}"/>
                </a:ext>
              </a:extLst>
            </p:cNvPr>
            <p:cNvSpPr/>
            <p:nvPr/>
          </p:nvSpPr>
          <p:spPr>
            <a:xfrm>
              <a:off x="3505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03F12A2-61FF-49E8-B677-F5FC5389F7BC}"/>
                </a:ext>
              </a:extLst>
            </p:cNvPr>
            <p:cNvSpPr/>
            <p:nvPr/>
          </p:nvSpPr>
          <p:spPr>
            <a:xfrm>
              <a:off x="29718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0E8D44-BA18-438A-95E2-52B0C6DDF439}"/>
                </a:ext>
              </a:extLst>
            </p:cNvPr>
            <p:cNvSpPr/>
            <p:nvPr/>
          </p:nvSpPr>
          <p:spPr>
            <a:xfrm>
              <a:off x="3505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E6803E9-2876-433E-B83C-D9DB4711CCD6}"/>
                </a:ext>
              </a:extLst>
            </p:cNvPr>
            <p:cNvSpPr/>
            <p:nvPr/>
          </p:nvSpPr>
          <p:spPr>
            <a:xfrm>
              <a:off x="4038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3E76DD2-3CC1-4D2A-95E5-589A3868B46F}"/>
                </a:ext>
              </a:extLst>
            </p:cNvPr>
            <p:cNvSpPr/>
            <p:nvPr/>
          </p:nvSpPr>
          <p:spPr>
            <a:xfrm>
              <a:off x="45720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07965C-4295-4C37-91F9-7CFD64166034}"/>
                </a:ext>
              </a:extLst>
            </p:cNvPr>
            <p:cNvSpPr/>
            <p:nvPr/>
          </p:nvSpPr>
          <p:spPr>
            <a:xfrm>
              <a:off x="4038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B865627-9CB8-4E95-863D-C47E2DA3D0DA}"/>
                </a:ext>
              </a:extLst>
            </p:cNvPr>
            <p:cNvSpPr/>
            <p:nvPr/>
          </p:nvSpPr>
          <p:spPr>
            <a:xfrm>
              <a:off x="45720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95100D1-FE70-4860-AAF9-EE0C017AFCF9}"/>
              </a:ext>
            </a:extLst>
          </p:cNvPr>
          <p:cNvSpPr/>
          <p:nvPr/>
        </p:nvSpPr>
        <p:spPr>
          <a:xfrm>
            <a:off x="3587756" y="2565400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E124646-4264-45FB-A03B-AB27ADF9DC5D}"/>
              </a:ext>
            </a:extLst>
          </p:cNvPr>
          <p:cNvSpPr/>
          <p:nvPr/>
        </p:nvSpPr>
        <p:spPr>
          <a:xfrm>
            <a:off x="4102899" y="2565400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BC8A9A-D0EA-4A51-B80D-903207752298}"/>
              </a:ext>
            </a:extLst>
          </p:cNvPr>
          <p:cNvSpPr/>
          <p:nvPr/>
        </p:nvSpPr>
        <p:spPr>
          <a:xfrm>
            <a:off x="3587756" y="3118643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28FB414-FA86-4CB0-9F3D-05061A04C142}"/>
              </a:ext>
            </a:extLst>
          </p:cNvPr>
          <p:cNvSpPr/>
          <p:nvPr/>
        </p:nvSpPr>
        <p:spPr>
          <a:xfrm>
            <a:off x="4102899" y="3118643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8AA31D-613F-451F-8209-D388A61B8519}"/>
              </a:ext>
            </a:extLst>
          </p:cNvPr>
          <p:cNvSpPr/>
          <p:nvPr/>
        </p:nvSpPr>
        <p:spPr>
          <a:xfrm>
            <a:off x="4630742" y="2565400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697AFD-2CD2-4C01-8537-B6A2A930AF9C}"/>
              </a:ext>
            </a:extLst>
          </p:cNvPr>
          <p:cNvSpPr/>
          <p:nvPr/>
        </p:nvSpPr>
        <p:spPr>
          <a:xfrm>
            <a:off x="5133185" y="2565400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8BC8B2-8104-4F9F-BC0C-C3CD2D06BCD9}"/>
              </a:ext>
            </a:extLst>
          </p:cNvPr>
          <p:cNvSpPr/>
          <p:nvPr/>
        </p:nvSpPr>
        <p:spPr>
          <a:xfrm>
            <a:off x="4630742" y="3118643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4FA9C9C-7FF6-476F-92CA-DA098B8B63E3}"/>
              </a:ext>
            </a:extLst>
          </p:cNvPr>
          <p:cNvSpPr/>
          <p:nvPr/>
        </p:nvSpPr>
        <p:spPr>
          <a:xfrm>
            <a:off x="5133185" y="3118643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51744F5-A73C-49A8-8816-90042B47E952}"/>
              </a:ext>
            </a:extLst>
          </p:cNvPr>
          <p:cNvSpPr/>
          <p:nvPr/>
        </p:nvSpPr>
        <p:spPr>
          <a:xfrm>
            <a:off x="5648328" y="2565400"/>
            <a:ext cx="337343" cy="33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F2A242-DF18-4370-986D-C5D42F25D832}"/>
              </a:ext>
            </a:extLst>
          </p:cNvPr>
          <p:cNvSpPr/>
          <p:nvPr/>
        </p:nvSpPr>
        <p:spPr>
          <a:xfrm>
            <a:off x="5648328" y="3118643"/>
            <a:ext cx="337343" cy="33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7621DEE-8A58-4FBA-9629-1E0417F5A653}"/>
              </a:ext>
            </a:extLst>
          </p:cNvPr>
          <p:cNvSpPr/>
          <p:nvPr/>
        </p:nvSpPr>
        <p:spPr>
          <a:xfrm>
            <a:off x="3587756" y="3697729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1B800E-D121-42AB-8C80-70D63DE6E37D}"/>
              </a:ext>
            </a:extLst>
          </p:cNvPr>
          <p:cNvSpPr/>
          <p:nvPr/>
        </p:nvSpPr>
        <p:spPr>
          <a:xfrm>
            <a:off x="4102899" y="3697729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09BAE5-74E2-47D4-BBCF-B01C104675E4}"/>
              </a:ext>
            </a:extLst>
          </p:cNvPr>
          <p:cNvSpPr/>
          <p:nvPr/>
        </p:nvSpPr>
        <p:spPr>
          <a:xfrm>
            <a:off x="3587756" y="4289072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B4476A2-F57B-4C25-A740-12FB7FFE6D38}"/>
              </a:ext>
            </a:extLst>
          </p:cNvPr>
          <p:cNvSpPr/>
          <p:nvPr/>
        </p:nvSpPr>
        <p:spPr>
          <a:xfrm>
            <a:off x="4102899" y="4289072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237AEF-96ED-4826-9929-33FDA7F367D0}"/>
              </a:ext>
            </a:extLst>
          </p:cNvPr>
          <p:cNvSpPr/>
          <p:nvPr/>
        </p:nvSpPr>
        <p:spPr>
          <a:xfrm>
            <a:off x="4630742" y="3697729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74D4914-3EFA-44DA-B5A4-C4879D11F944}"/>
              </a:ext>
            </a:extLst>
          </p:cNvPr>
          <p:cNvSpPr/>
          <p:nvPr/>
        </p:nvSpPr>
        <p:spPr>
          <a:xfrm>
            <a:off x="5133185" y="3697729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CAD63DC-7597-4FAA-B794-C616C7482388}"/>
              </a:ext>
            </a:extLst>
          </p:cNvPr>
          <p:cNvSpPr/>
          <p:nvPr/>
        </p:nvSpPr>
        <p:spPr>
          <a:xfrm>
            <a:off x="4630742" y="4289072"/>
            <a:ext cx="337343" cy="33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788A645-D9A0-4020-BD31-E79920126E22}"/>
              </a:ext>
            </a:extLst>
          </p:cNvPr>
          <p:cNvSpPr/>
          <p:nvPr/>
        </p:nvSpPr>
        <p:spPr>
          <a:xfrm>
            <a:off x="5133185" y="4289072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15A0B6-6054-4A84-A9A6-58A2F5CBD7BB}"/>
              </a:ext>
            </a:extLst>
          </p:cNvPr>
          <p:cNvSpPr/>
          <p:nvPr/>
        </p:nvSpPr>
        <p:spPr>
          <a:xfrm>
            <a:off x="5648328" y="3697729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52A9D5F-D5A3-4012-B20C-BC20D7791C21}"/>
              </a:ext>
            </a:extLst>
          </p:cNvPr>
          <p:cNvSpPr/>
          <p:nvPr/>
        </p:nvSpPr>
        <p:spPr>
          <a:xfrm>
            <a:off x="5648328" y="4289072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D652F3-288C-4894-84C2-6CB4708878C0}"/>
              </a:ext>
            </a:extLst>
          </p:cNvPr>
          <p:cNvSpPr/>
          <p:nvPr/>
        </p:nvSpPr>
        <p:spPr>
          <a:xfrm>
            <a:off x="3587756" y="4867715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10CEC36-13FE-4CDF-B966-29CEB54B7A38}"/>
              </a:ext>
            </a:extLst>
          </p:cNvPr>
          <p:cNvSpPr/>
          <p:nvPr/>
        </p:nvSpPr>
        <p:spPr>
          <a:xfrm>
            <a:off x="4102899" y="4867715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B661557-DCEE-4633-8F68-0FE5A6527D7A}"/>
              </a:ext>
            </a:extLst>
          </p:cNvPr>
          <p:cNvSpPr/>
          <p:nvPr/>
        </p:nvSpPr>
        <p:spPr>
          <a:xfrm>
            <a:off x="4630742" y="4867715"/>
            <a:ext cx="337343" cy="33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FCF701C-60A3-460E-8876-C5A9898FB0C7}"/>
              </a:ext>
            </a:extLst>
          </p:cNvPr>
          <p:cNvSpPr/>
          <p:nvPr/>
        </p:nvSpPr>
        <p:spPr>
          <a:xfrm>
            <a:off x="5133185" y="4867715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3324C4B-601A-43D7-BB1F-40B44BCE1BBE}"/>
              </a:ext>
            </a:extLst>
          </p:cNvPr>
          <p:cNvSpPr/>
          <p:nvPr/>
        </p:nvSpPr>
        <p:spPr>
          <a:xfrm>
            <a:off x="5648328" y="4867715"/>
            <a:ext cx="337343" cy="337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05DCEDA-A622-401F-8867-674375FF4C01}"/>
              </a:ext>
            </a:extLst>
          </p:cNvPr>
          <p:cNvCxnSpPr>
            <a:cxnSpLocks/>
            <a:stCxn id="70" idx="2"/>
            <a:endCxn id="72" idx="0"/>
          </p:cNvCxnSpPr>
          <p:nvPr/>
        </p:nvCxnSpPr>
        <p:spPr>
          <a:xfrm>
            <a:off x="3756428" y="290274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AD76B11-796A-44F1-84DA-229E62B4A195}"/>
              </a:ext>
            </a:extLst>
          </p:cNvPr>
          <p:cNvCxnSpPr>
            <a:cxnSpLocks/>
          </p:cNvCxnSpPr>
          <p:nvPr/>
        </p:nvCxnSpPr>
        <p:spPr>
          <a:xfrm>
            <a:off x="3756427" y="3455986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C562988-5F15-438C-A24E-6CE9CCE47F04}"/>
              </a:ext>
            </a:extLst>
          </p:cNvPr>
          <p:cNvCxnSpPr>
            <a:cxnSpLocks/>
          </p:cNvCxnSpPr>
          <p:nvPr/>
        </p:nvCxnSpPr>
        <p:spPr>
          <a:xfrm>
            <a:off x="3756427" y="4036658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EEB1AF0-9BE7-4BCA-ADFA-083A72930956}"/>
              </a:ext>
            </a:extLst>
          </p:cNvPr>
          <p:cNvCxnSpPr>
            <a:cxnSpLocks/>
          </p:cNvCxnSpPr>
          <p:nvPr/>
        </p:nvCxnSpPr>
        <p:spPr>
          <a:xfrm>
            <a:off x="3740955" y="4651815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2AA4936-947A-4D08-804E-82BA6226A3C0}"/>
              </a:ext>
            </a:extLst>
          </p:cNvPr>
          <p:cNvCxnSpPr>
            <a:cxnSpLocks/>
          </p:cNvCxnSpPr>
          <p:nvPr/>
        </p:nvCxnSpPr>
        <p:spPr>
          <a:xfrm>
            <a:off x="4271570" y="2909886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6B13014-A70D-4CA9-B906-B6AAFF46BFE8}"/>
              </a:ext>
            </a:extLst>
          </p:cNvPr>
          <p:cNvCxnSpPr>
            <a:cxnSpLocks/>
          </p:cNvCxnSpPr>
          <p:nvPr/>
        </p:nvCxnSpPr>
        <p:spPr>
          <a:xfrm>
            <a:off x="4271570" y="3455986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60B4459-7943-4833-9C0F-6B76B05C728D}"/>
              </a:ext>
            </a:extLst>
          </p:cNvPr>
          <p:cNvCxnSpPr>
            <a:cxnSpLocks/>
          </p:cNvCxnSpPr>
          <p:nvPr/>
        </p:nvCxnSpPr>
        <p:spPr>
          <a:xfrm>
            <a:off x="4271570" y="4036658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504025D-5F24-46EB-B2FC-57DC70721407}"/>
              </a:ext>
            </a:extLst>
          </p:cNvPr>
          <p:cNvCxnSpPr>
            <a:cxnSpLocks/>
          </p:cNvCxnSpPr>
          <p:nvPr/>
        </p:nvCxnSpPr>
        <p:spPr>
          <a:xfrm>
            <a:off x="4271570" y="4626415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48422E-FFA4-4B57-AC47-3C527878D2B1}"/>
              </a:ext>
            </a:extLst>
          </p:cNvPr>
          <p:cNvCxnSpPr>
            <a:cxnSpLocks/>
          </p:cNvCxnSpPr>
          <p:nvPr/>
        </p:nvCxnSpPr>
        <p:spPr>
          <a:xfrm>
            <a:off x="4799413" y="290274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B43B3D8-DA38-4850-B3A9-6A233BDE3B9E}"/>
              </a:ext>
            </a:extLst>
          </p:cNvPr>
          <p:cNvCxnSpPr>
            <a:cxnSpLocks/>
          </p:cNvCxnSpPr>
          <p:nvPr/>
        </p:nvCxnSpPr>
        <p:spPr>
          <a:xfrm>
            <a:off x="4796641" y="3469922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266C6BA-5764-4415-A8D0-4650081A0E0A}"/>
              </a:ext>
            </a:extLst>
          </p:cNvPr>
          <p:cNvCxnSpPr>
            <a:cxnSpLocks/>
          </p:cNvCxnSpPr>
          <p:nvPr/>
        </p:nvCxnSpPr>
        <p:spPr>
          <a:xfrm>
            <a:off x="4796641" y="4035072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8748BC9-9654-4A3C-8BDF-71BFDD054EB7}"/>
              </a:ext>
            </a:extLst>
          </p:cNvPr>
          <p:cNvCxnSpPr>
            <a:cxnSpLocks/>
          </p:cNvCxnSpPr>
          <p:nvPr/>
        </p:nvCxnSpPr>
        <p:spPr>
          <a:xfrm>
            <a:off x="4796641" y="4651065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7D3D9C7-C095-43ED-A5F2-45EFE61CB545}"/>
              </a:ext>
            </a:extLst>
          </p:cNvPr>
          <p:cNvCxnSpPr>
            <a:cxnSpLocks/>
          </p:cNvCxnSpPr>
          <p:nvPr/>
        </p:nvCxnSpPr>
        <p:spPr>
          <a:xfrm>
            <a:off x="5301856" y="2909886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FEC68A7-7436-495C-8D2A-6FD3E1578159}"/>
              </a:ext>
            </a:extLst>
          </p:cNvPr>
          <p:cNvCxnSpPr>
            <a:cxnSpLocks/>
          </p:cNvCxnSpPr>
          <p:nvPr/>
        </p:nvCxnSpPr>
        <p:spPr>
          <a:xfrm>
            <a:off x="5301856" y="3455986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2E49404-1E42-4F2F-B2E2-425A98F2ADA9}"/>
              </a:ext>
            </a:extLst>
          </p:cNvPr>
          <p:cNvCxnSpPr>
            <a:cxnSpLocks/>
          </p:cNvCxnSpPr>
          <p:nvPr/>
        </p:nvCxnSpPr>
        <p:spPr>
          <a:xfrm>
            <a:off x="5301856" y="4035072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6F19E3F-6B92-491B-A0F9-7E39ED6C5696}"/>
              </a:ext>
            </a:extLst>
          </p:cNvPr>
          <p:cNvCxnSpPr>
            <a:cxnSpLocks/>
          </p:cNvCxnSpPr>
          <p:nvPr/>
        </p:nvCxnSpPr>
        <p:spPr>
          <a:xfrm>
            <a:off x="5301856" y="4626458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C50E44E-CD15-4F8F-85D4-DAD40FA97D06}"/>
              </a:ext>
            </a:extLst>
          </p:cNvPr>
          <p:cNvCxnSpPr>
            <a:cxnSpLocks/>
          </p:cNvCxnSpPr>
          <p:nvPr/>
        </p:nvCxnSpPr>
        <p:spPr>
          <a:xfrm>
            <a:off x="5816999" y="2909886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84DEA1A-ADCD-4005-9100-8A32D1F5D83F}"/>
              </a:ext>
            </a:extLst>
          </p:cNvPr>
          <p:cNvCxnSpPr>
            <a:cxnSpLocks/>
          </p:cNvCxnSpPr>
          <p:nvPr/>
        </p:nvCxnSpPr>
        <p:spPr>
          <a:xfrm>
            <a:off x="5816999" y="3463129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8F3CDF8-1D3C-4D1E-9F70-30205C48B058}"/>
              </a:ext>
            </a:extLst>
          </p:cNvPr>
          <p:cNvCxnSpPr>
            <a:cxnSpLocks/>
          </p:cNvCxnSpPr>
          <p:nvPr/>
        </p:nvCxnSpPr>
        <p:spPr>
          <a:xfrm>
            <a:off x="5816999" y="4035072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A6DE46D-23DD-49AF-B037-5F49343552A9}"/>
              </a:ext>
            </a:extLst>
          </p:cNvPr>
          <p:cNvCxnSpPr>
            <a:cxnSpLocks/>
          </p:cNvCxnSpPr>
          <p:nvPr/>
        </p:nvCxnSpPr>
        <p:spPr>
          <a:xfrm>
            <a:off x="5833277" y="4626415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BF2DBF9-7289-437A-B8BE-D44C8F3390C3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>
            <a:off x="3925099" y="2734072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7409AEB-2631-4D89-8DCB-8E6E44AC77AA}"/>
              </a:ext>
            </a:extLst>
          </p:cNvPr>
          <p:cNvCxnSpPr>
            <a:cxnSpLocks/>
          </p:cNvCxnSpPr>
          <p:nvPr/>
        </p:nvCxnSpPr>
        <p:spPr>
          <a:xfrm flipH="1">
            <a:off x="4440242" y="2734071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4EBF690-F3B6-4749-B788-88E19921DFD0}"/>
              </a:ext>
            </a:extLst>
          </p:cNvPr>
          <p:cNvCxnSpPr>
            <a:cxnSpLocks/>
          </p:cNvCxnSpPr>
          <p:nvPr/>
        </p:nvCxnSpPr>
        <p:spPr>
          <a:xfrm flipH="1">
            <a:off x="4955385" y="2737643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BA7F6B4-8E93-487A-A04B-ED819D9D5741}"/>
              </a:ext>
            </a:extLst>
          </p:cNvPr>
          <p:cNvCxnSpPr>
            <a:cxnSpLocks/>
          </p:cNvCxnSpPr>
          <p:nvPr/>
        </p:nvCxnSpPr>
        <p:spPr>
          <a:xfrm flipH="1">
            <a:off x="5470528" y="2734071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DA8C125-70EC-4B28-9065-32C5546C2D0C}"/>
              </a:ext>
            </a:extLst>
          </p:cNvPr>
          <p:cNvCxnSpPr>
            <a:cxnSpLocks/>
          </p:cNvCxnSpPr>
          <p:nvPr/>
        </p:nvCxnSpPr>
        <p:spPr>
          <a:xfrm flipH="1">
            <a:off x="3937799" y="3283743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7CF1547-EEB7-4B60-B984-0771A493E299}"/>
              </a:ext>
            </a:extLst>
          </p:cNvPr>
          <p:cNvCxnSpPr>
            <a:cxnSpLocks/>
          </p:cNvCxnSpPr>
          <p:nvPr/>
        </p:nvCxnSpPr>
        <p:spPr>
          <a:xfrm flipH="1">
            <a:off x="4452942" y="3283742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0C0D381-5422-4BDF-94E8-F7A16D146E10}"/>
              </a:ext>
            </a:extLst>
          </p:cNvPr>
          <p:cNvCxnSpPr>
            <a:cxnSpLocks/>
          </p:cNvCxnSpPr>
          <p:nvPr/>
        </p:nvCxnSpPr>
        <p:spPr>
          <a:xfrm flipH="1">
            <a:off x="4968085" y="3287314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D6ABF21-1319-491B-BD67-07B89016AD10}"/>
              </a:ext>
            </a:extLst>
          </p:cNvPr>
          <p:cNvCxnSpPr>
            <a:cxnSpLocks/>
          </p:cNvCxnSpPr>
          <p:nvPr/>
        </p:nvCxnSpPr>
        <p:spPr>
          <a:xfrm flipH="1">
            <a:off x="5483228" y="3283742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2B82C15-5B73-4075-823B-5EE151D22F66}"/>
              </a:ext>
            </a:extLst>
          </p:cNvPr>
          <p:cNvCxnSpPr>
            <a:cxnSpLocks/>
          </p:cNvCxnSpPr>
          <p:nvPr/>
        </p:nvCxnSpPr>
        <p:spPr>
          <a:xfrm flipH="1">
            <a:off x="3925099" y="3866401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E751C8F-475D-4B27-84C9-1A1237E24AB2}"/>
              </a:ext>
            </a:extLst>
          </p:cNvPr>
          <p:cNvCxnSpPr>
            <a:cxnSpLocks/>
          </p:cNvCxnSpPr>
          <p:nvPr/>
        </p:nvCxnSpPr>
        <p:spPr>
          <a:xfrm flipH="1">
            <a:off x="4440242" y="3866400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95588C1-1CCE-4EDA-90D4-8DE288A52C36}"/>
              </a:ext>
            </a:extLst>
          </p:cNvPr>
          <p:cNvCxnSpPr>
            <a:cxnSpLocks/>
          </p:cNvCxnSpPr>
          <p:nvPr/>
        </p:nvCxnSpPr>
        <p:spPr>
          <a:xfrm flipH="1">
            <a:off x="4955385" y="3869972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DA35C2A-EDB7-4F01-AAE2-297BDCDBEC15}"/>
              </a:ext>
            </a:extLst>
          </p:cNvPr>
          <p:cNvCxnSpPr>
            <a:cxnSpLocks/>
          </p:cNvCxnSpPr>
          <p:nvPr/>
        </p:nvCxnSpPr>
        <p:spPr>
          <a:xfrm flipH="1">
            <a:off x="5470528" y="3866400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A5C7C02-3DDB-4281-8ECC-638E992F4742}"/>
              </a:ext>
            </a:extLst>
          </p:cNvPr>
          <p:cNvCxnSpPr>
            <a:cxnSpLocks/>
          </p:cNvCxnSpPr>
          <p:nvPr/>
        </p:nvCxnSpPr>
        <p:spPr>
          <a:xfrm flipH="1">
            <a:off x="3928277" y="4461315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CBE433D-D3B1-445C-B853-F65E834D6792}"/>
              </a:ext>
            </a:extLst>
          </p:cNvPr>
          <p:cNvCxnSpPr>
            <a:cxnSpLocks/>
          </p:cNvCxnSpPr>
          <p:nvPr/>
        </p:nvCxnSpPr>
        <p:spPr>
          <a:xfrm flipH="1">
            <a:off x="4443420" y="4461314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97C572C-1ABF-40AE-8B1D-4E4464C83EB2}"/>
              </a:ext>
            </a:extLst>
          </p:cNvPr>
          <p:cNvCxnSpPr>
            <a:cxnSpLocks/>
          </p:cNvCxnSpPr>
          <p:nvPr/>
        </p:nvCxnSpPr>
        <p:spPr>
          <a:xfrm flipH="1">
            <a:off x="4958563" y="4464886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C29EBEED-EAA8-409A-AC12-EEB1A7748C17}"/>
              </a:ext>
            </a:extLst>
          </p:cNvPr>
          <p:cNvCxnSpPr>
            <a:cxnSpLocks/>
          </p:cNvCxnSpPr>
          <p:nvPr/>
        </p:nvCxnSpPr>
        <p:spPr>
          <a:xfrm flipH="1">
            <a:off x="5473706" y="4461314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4B67952-D35B-4D2F-AEE6-4F282D5833FF}"/>
              </a:ext>
            </a:extLst>
          </p:cNvPr>
          <p:cNvCxnSpPr>
            <a:cxnSpLocks/>
          </p:cNvCxnSpPr>
          <p:nvPr/>
        </p:nvCxnSpPr>
        <p:spPr>
          <a:xfrm flipH="1">
            <a:off x="3921927" y="5033608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431E912-2DD7-44EA-BD1C-423E37EAC9A5}"/>
              </a:ext>
            </a:extLst>
          </p:cNvPr>
          <p:cNvCxnSpPr>
            <a:cxnSpLocks/>
          </p:cNvCxnSpPr>
          <p:nvPr/>
        </p:nvCxnSpPr>
        <p:spPr>
          <a:xfrm flipH="1">
            <a:off x="4437070" y="5033607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4BC917E-9CDE-4697-B2DF-B5E55CEACD0F}"/>
              </a:ext>
            </a:extLst>
          </p:cNvPr>
          <p:cNvCxnSpPr>
            <a:cxnSpLocks/>
          </p:cNvCxnSpPr>
          <p:nvPr/>
        </p:nvCxnSpPr>
        <p:spPr>
          <a:xfrm flipH="1">
            <a:off x="4952213" y="5037179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0CFA7F0-91C7-4A84-A62C-91E80FF6F8F2}"/>
              </a:ext>
            </a:extLst>
          </p:cNvPr>
          <p:cNvCxnSpPr>
            <a:cxnSpLocks/>
          </p:cNvCxnSpPr>
          <p:nvPr/>
        </p:nvCxnSpPr>
        <p:spPr>
          <a:xfrm flipH="1">
            <a:off x="5467356" y="5033607"/>
            <a:ext cx="17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43691B6-6523-460A-9BAA-4F6313D764DE}"/>
              </a:ext>
            </a:extLst>
          </p:cNvPr>
          <p:cNvSpPr txBox="1"/>
          <p:nvPr/>
        </p:nvSpPr>
        <p:spPr>
          <a:xfrm>
            <a:off x="6732586" y="2409774"/>
            <a:ext cx="43719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Metric maps can be thought of as high-resolution topographical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Or we often use a topographical system to navigate a metric map (waypoints).</a:t>
            </a:r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ECF1D375-6656-47FD-BC06-8269BA256E92}"/>
              </a:ext>
            </a:extLst>
          </p:cNvPr>
          <p:cNvSpPr/>
          <p:nvPr/>
        </p:nvSpPr>
        <p:spPr>
          <a:xfrm>
            <a:off x="2931885" y="1741090"/>
            <a:ext cx="809069" cy="537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0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DE1B-F96C-4F2A-BF3B-C013F527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 Caveat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6E1062-6B31-444C-B693-46B88308B7A7}"/>
              </a:ext>
            </a:extLst>
          </p:cNvPr>
          <p:cNvGrpSpPr/>
          <p:nvPr/>
        </p:nvGrpSpPr>
        <p:grpSpPr>
          <a:xfrm>
            <a:off x="3620413" y="2409774"/>
            <a:ext cx="2698743" cy="2699630"/>
            <a:chOff x="838200" y="1690688"/>
            <a:chExt cx="4267200" cy="4268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DAB9DB-2B83-41EE-8039-CF3E37414329}"/>
                </a:ext>
              </a:extLst>
            </p:cNvPr>
            <p:cNvSpPr/>
            <p:nvPr/>
          </p:nvSpPr>
          <p:spPr>
            <a:xfrm>
              <a:off x="838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A6B68F-69F6-4220-8AB2-A781E6756D1B}"/>
                </a:ext>
              </a:extLst>
            </p:cNvPr>
            <p:cNvSpPr/>
            <p:nvPr/>
          </p:nvSpPr>
          <p:spPr>
            <a:xfrm>
              <a:off x="13716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D16EE4-FEB2-4128-B380-F2671F1D88E8}"/>
                </a:ext>
              </a:extLst>
            </p:cNvPr>
            <p:cNvSpPr/>
            <p:nvPr/>
          </p:nvSpPr>
          <p:spPr>
            <a:xfrm>
              <a:off x="838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384D78-0F1F-4605-A6BE-B71CACDF0A52}"/>
                </a:ext>
              </a:extLst>
            </p:cNvPr>
            <p:cNvSpPr/>
            <p:nvPr/>
          </p:nvSpPr>
          <p:spPr>
            <a:xfrm>
              <a:off x="13716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CF9E58-A1CE-447A-B9E2-FA181550E1FE}"/>
                </a:ext>
              </a:extLst>
            </p:cNvPr>
            <p:cNvSpPr/>
            <p:nvPr/>
          </p:nvSpPr>
          <p:spPr>
            <a:xfrm>
              <a:off x="1905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08FCCB-7D12-412B-839A-AC4FFFD3F9D6}"/>
                </a:ext>
              </a:extLst>
            </p:cNvPr>
            <p:cNvSpPr/>
            <p:nvPr/>
          </p:nvSpPr>
          <p:spPr>
            <a:xfrm>
              <a:off x="24384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DC7111-8CB3-4924-B3F2-2F70A941CBE9}"/>
                </a:ext>
              </a:extLst>
            </p:cNvPr>
            <p:cNvSpPr/>
            <p:nvPr/>
          </p:nvSpPr>
          <p:spPr>
            <a:xfrm>
              <a:off x="1905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9DC1E2-54CA-409A-9045-5B1B5D6472C3}"/>
                </a:ext>
              </a:extLst>
            </p:cNvPr>
            <p:cNvSpPr/>
            <p:nvPr/>
          </p:nvSpPr>
          <p:spPr>
            <a:xfrm>
              <a:off x="24384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64D015-324C-4237-B5FA-DE203AD78376}"/>
                </a:ext>
              </a:extLst>
            </p:cNvPr>
            <p:cNvSpPr/>
            <p:nvPr/>
          </p:nvSpPr>
          <p:spPr>
            <a:xfrm>
              <a:off x="29718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203004-2A07-480C-AFA6-85AA72CBD376}"/>
                </a:ext>
              </a:extLst>
            </p:cNvPr>
            <p:cNvSpPr/>
            <p:nvPr/>
          </p:nvSpPr>
          <p:spPr>
            <a:xfrm>
              <a:off x="3505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5731B3-0B2D-4359-8D3B-F9F604AAF1C6}"/>
                </a:ext>
              </a:extLst>
            </p:cNvPr>
            <p:cNvSpPr/>
            <p:nvPr/>
          </p:nvSpPr>
          <p:spPr>
            <a:xfrm>
              <a:off x="29718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0BECA3-3FBC-4E7F-9049-1030F6A2A9D9}"/>
                </a:ext>
              </a:extLst>
            </p:cNvPr>
            <p:cNvSpPr/>
            <p:nvPr/>
          </p:nvSpPr>
          <p:spPr>
            <a:xfrm>
              <a:off x="3505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6D6AC0-F5ED-4A71-A307-C49C299F2A93}"/>
                </a:ext>
              </a:extLst>
            </p:cNvPr>
            <p:cNvSpPr/>
            <p:nvPr/>
          </p:nvSpPr>
          <p:spPr>
            <a:xfrm>
              <a:off x="40386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1DEFB3-F0B5-4489-A7B6-5508AD887858}"/>
                </a:ext>
              </a:extLst>
            </p:cNvPr>
            <p:cNvSpPr/>
            <p:nvPr/>
          </p:nvSpPr>
          <p:spPr>
            <a:xfrm>
              <a:off x="4572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1A33C2-D08A-4134-AF65-2B9E1E6E8BA5}"/>
                </a:ext>
              </a:extLst>
            </p:cNvPr>
            <p:cNvSpPr/>
            <p:nvPr/>
          </p:nvSpPr>
          <p:spPr>
            <a:xfrm>
              <a:off x="40386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50D718-1CDF-44BF-8B1A-741DAAA3B410}"/>
                </a:ext>
              </a:extLst>
            </p:cNvPr>
            <p:cNvSpPr/>
            <p:nvPr/>
          </p:nvSpPr>
          <p:spPr>
            <a:xfrm>
              <a:off x="4572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FB25EE-05B1-42DE-ADF3-63C8E6FEE933}"/>
                </a:ext>
              </a:extLst>
            </p:cNvPr>
            <p:cNvSpPr/>
            <p:nvPr/>
          </p:nvSpPr>
          <p:spPr>
            <a:xfrm>
              <a:off x="838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8711BC-BC71-459A-9849-68E16D15A5BD}"/>
                </a:ext>
              </a:extLst>
            </p:cNvPr>
            <p:cNvSpPr/>
            <p:nvPr/>
          </p:nvSpPr>
          <p:spPr>
            <a:xfrm>
              <a:off x="13716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84166-547C-48B3-90D9-BE1DF4618DC7}"/>
                </a:ext>
              </a:extLst>
            </p:cNvPr>
            <p:cNvSpPr/>
            <p:nvPr/>
          </p:nvSpPr>
          <p:spPr>
            <a:xfrm>
              <a:off x="838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346EF5-A064-42CB-9530-7CE121197CD2}"/>
                </a:ext>
              </a:extLst>
            </p:cNvPr>
            <p:cNvSpPr/>
            <p:nvPr/>
          </p:nvSpPr>
          <p:spPr>
            <a:xfrm>
              <a:off x="1371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03B5B9-08AE-4830-8F72-3C297CB6752C}"/>
                </a:ext>
              </a:extLst>
            </p:cNvPr>
            <p:cNvSpPr/>
            <p:nvPr/>
          </p:nvSpPr>
          <p:spPr>
            <a:xfrm>
              <a:off x="1905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97C410-7ACB-44AF-990D-C89F23F6A1F2}"/>
                </a:ext>
              </a:extLst>
            </p:cNvPr>
            <p:cNvSpPr/>
            <p:nvPr/>
          </p:nvSpPr>
          <p:spPr>
            <a:xfrm>
              <a:off x="24384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48B16D-5ABB-459A-9BD3-6D9080C1F8CA}"/>
                </a:ext>
              </a:extLst>
            </p:cNvPr>
            <p:cNvSpPr/>
            <p:nvPr/>
          </p:nvSpPr>
          <p:spPr>
            <a:xfrm>
              <a:off x="1905000" y="32915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6AD1BB-5025-496F-860C-31DF275A2840}"/>
                </a:ext>
              </a:extLst>
            </p:cNvPr>
            <p:cNvSpPr/>
            <p:nvPr/>
          </p:nvSpPr>
          <p:spPr>
            <a:xfrm>
              <a:off x="24384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133D0B-4AB5-4095-ADD9-2A98DBE97A6E}"/>
                </a:ext>
              </a:extLst>
            </p:cNvPr>
            <p:cNvSpPr/>
            <p:nvPr/>
          </p:nvSpPr>
          <p:spPr>
            <a:xfrm>
              <a:off x="29718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BB610F-CD91-427B-87B9-9D452E1E741C}"/>
                </a:ext>
              </a:extLst>
            </p:cNvPr>
            <p:cNvSpPr/>
            <p:nvPr/>
          </p:nvSpPr>
          <p:spPr>
            <a:xfrm>
              <a:off x="3505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613C6A-5C2C-4CEB-8360-77E1DFAFF5D4}"/>
                </a:ext>
              </a:extLst>
            </p:cNvPr>
            <p:cNvSpPr/>
            <p:nvPr/>
          </p:nvSpPr>
          <p:spPr>
            <a:xfrm>
              <a:off x="29718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8BF273-F09F-4571-8ACA-7BC949BFB056}"/>
                </a:ext>
              </a:extLst>
            </p:cNvPr>
            <p:cNvSpPr/>
            <p:nvPr/>
          </p:nvSpPr>
          <p:spPr>
            <a:xfrm>
              <a:off x="3505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42121C-4241-4C30-B6D3-1353CCEA84A0}"/>
                </a:ext>
              </a:extLst>
            </p:cNvPr>
            <p:cNvSpPr/>
            <p:nvPr/>
          </p:nvSpPr>
          <p:spPr>
            <a:xfrm>
              <a:off x="4038600" y="27581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B796AFA-7EB7-45BF-A982-4F67F61ACB98}"/>
                </a:ext>
              </a:extLst>
            </p:cNvPr>
            <p:cNvSpPr/>
            <p:nvPr/>
          </p:nvSpPr>
          <p:spPr>
            <a:xfrm>
              <a:off x="4572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F659127-1733-400A-B51A-4B5EE99183BA}"/>
                </a:ext>
              </a:extLst>
            </p:cNvPr>
            <p:cNvSpPr/>
            <p:nvPr/>
          </p:nvSpPr>
          <p:spPr>
            <a:xfrm>
              <a:off x="4038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A894365-CB46-4D6A-962A-0E458B1CEBCA}"/>
                </a:ext>
              </a:extLst>
            </p:cNvPr>
            <p:cNvSpPr/>
            <p:nvPr/>
          </p:nvSpPr>
          <p:spPr>
            <a:xfrm>
              <a:off x="45720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879E4D-BE46-42D7-BF4F-CCEEC32AE715}"/>
                </a:ext>
              </a:extLst>
            </p:cNvPr>
            <p:cNvSpPr/>
            <p:nvPr/>
          </p:nvSpPr>
          <p:spPr>
            <a:xfrm>
              <a:off x="838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15F66AE-6914-42F7-B9BF-EB2D4E6C8507}"/>
                </a:ext>
              </a:extLst>
            </p:cNvPr>
            <p:cNvSpPr/>
            <p:nvPr/>
          </p:nvSpPr>
          <p:spPr>
            <a:xfrm>
              <a:off x="1371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37FF69-4589-44FB-A4C5-16027A090BAC}"/>
                </a:ext>
              </a:extLst>
            </p:cNvPr>
            <p:cNvSpPr/>
            <p:nvPr/>
          </p:nvSpPr>
          <p:spPr>
            <a:xfrm>
              <a:off x="838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718D06-A175-4220-983B-C10B9C43FF09}"/>
                </a:ext>
              </a:extLst>
            </p:cNvPr>
            <p:cNvSpPr/>
            <p:nvPr/>
          </p:nvSpPr>
          <p:spPr>
            <a:xfrm>
              <a:off x="1371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437DE0-B52B-4E02-9F27-165D30B23641}"/>
                </a:ext>
              </a:extLst>
            </p:cNvPr>
            <p:cNvSpPr/>
            <p:nvPr/>
          </p:nvSpPr>
          <p:spPr>
            <a:xfrm>
              <a:off x="1905000" y="38249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0475CA-D1D8-4F52-83F9-D33ED322329B}"/>
                </a:ext>
              </a:extLst>
            </p:cNvPr>
            <p:cNvSpPr/>
            <p:nvPr/>
          </p:nvSpPr>
          <p:spPr>
            <a:xfrm>
              <a:off x="24384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72659C2-D3E2-4902-ACA6-38199E51CAD8}"/>
                </a:ext>
              </a:extLst>
            </p:cNvPr>
            <p:cNvSpPr/>
            <p:nvPr/>
          </p:nvSpPr>
          <p:spPr>
            <a:xfrm>
              <a:off x="1905000" y="43583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882D6F-0960-46CC-BFCE-38BA543FFAF6}"/>
                </a:ext>
              </a:extLst>
            </p:cNvPr>
            <p:cNvSpPr/>
            <p:nvPr/>
          </p:nvSpPr>
          <p:spPr>
            <a:xfrm>
              <a:off x="24384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E270C5-69AB-4294-845F-C5CDF5164D0E}"/>
                </a:ext>
              </a:extLst>
            </p:cNvPr>
            <p:cNvSpPr/>
            <p:nvPr/>
          </p:nvSpPr>
          <p:spPr>
            <a:xfrm>
              <a:off x="29718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D1B65A-5910-433F-8A9D-452FED0815E1}"/>
                </a:ext>
              </a:extLst>
            </p:cNvPr>
            <p:cNvSpPr/>
            <p:nvPr/>
          </p:nvSpPr>
          <p:spPr>
            <a:xfrm>
              <a:off x="3505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8F79F10-2D38-41A7-BEE7-BA0B0FD72EB4}"/>
                </a:ext>
              </a:extLst>
            </p:cNvPr>
            <p:cNvSpPr/>
            <p:nvPr/>
          </p:nvSpPr>
          <p:spPr>
            <a:xfrm>
              <a:off x="29718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2299B6-029B-4AEA-8862-A2E01D11EAFA}"/>
                </a:ext>
              </a:extLst>
            </p:cNvPr>
            <p:cNvSpPr/>
            <p:nvPr/>
          </p:nvSpPr>
          <p:spPr>
            <a:xfrm>
              <a:off x="3505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22DE67-A7A1-46D1-81F9-97E8390307C5}"/>
                </a:ext>
              </a:extLst>
            </p:cNvPr>
            <p:cNvSpPr/>
            <p:nvPr/>
          </p:nvSpPr>
          <p:spPr>
            <a:xfrm>
              <a:off x="4038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E7F981F-6F98-4A32-818E-6D83FDCE88E6}"/>
                </a:ext>
              </a:extLst>
            </p:cNvPr>
            <p:cNvSpPr/>
            <p:nvPr/>
          </p:nvSpPr>
          <p:spPr>
            <a:xfrm>
              <a:off x="45720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3DA644C-497F-45BB-BAC6-CC15BA4989A1}"/>
                </a:ext>
              </a:extLst>
            </p:cNvPr>
            <p:cNvSpPr/>
            <p:nvPr/>
          </p:nvSpPr>
          <p:spPr>
            <a:xfrm>
              <a:off x="4038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566C976-E224-44F7-AE70-BB14E9F36440}"/>
                </a:ext>
              </a:extLst>
            </p:cNvPr>
            <p:cNvSpPr/>
            <p:nvPr/>
          </p:nvSpPr>
          <p:spPr>
            <a:xfrm>
              <a:off x="45720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FCAEF4-7546-48CB-A5AE-24EF413D773F}"/>
                </a:ext>
              </a:extLst>
            </p:cNvPr>
            <p:cNvSpPr/>
            <p:nvPr/>
          </p:nvSpPr>
          <p:spPr>
            <a:xfrm>
              <a:off x="838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D11783-3D91-49B2-A42B-E266C35E8095}"/>
                </a:ext>
              </a:extLst>
            </p:cNvPr>
            <p:cNvSpPr/>
            <p:nvPr/>
          </p:nvSpPr>
          <p:spPr>
            <a:xfrm>
              <a:off x="1371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9243B5-B274-444C-814A-1E1745CD427C}"/>
                </a:ext>
              </a:extLst>
            </p:cNvPr>
            <p:cNvSpPr/>
            <p:nvPr/>
          </p:nvSpPr>
          <p:spPr>
            <a:xfrm>
              <a:off x="838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9CAE40-3CD7-489C-B1CA-04C9E5960C2C}"/>
                </a:ext>
              </a:extLst>
            </p:cNvPr>
            <p:cNvSpPr/>
            <p:nvPr/>
          </p:nvSpPr>
          <p:spPr>
            <a:xfrm>
              <a:off x="1371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8ECCE2-D321-46C4-91ED-896B8431EA00}"/>
                </a:ext>
              </a:extLst>
            </p:cNvPr>
            <p:cNvSpPr/>
            <p:nvPr/>
          </p:nvSpPr>
          <p:spPr>
            <a:xfrm>
              <a:off x="19050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6D3B3D1-CD9D-449E-B0BD-6AA46C336C40}"/>
                </a:ext>
              </a:extLst>
            </p:cNvPr>
            <p:cNvSpPr/>
            <p:nvPr/>
          </p:nvSpPr>
          <p:spPr>
            <a:xfrm>
              <a:off x="24384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C856405-326B-4CDB-82E4-0E1052041565}"/>
                </a:ext>
              </a:extLst>
            </p:cNvPr>
            <p:cNvSpPr/>
            <p:nvPr/>
          </p:nvSpPr>
          <p:spPr>
            <a:xfrm>
              <a:off x="19050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08E794-DD22-42C2-9301-4042EC4E67DD}"/>
                </a:ext>
              </a:extLst>
            </p:cNvPr>
            <p:cNvSpPr/>
            <p:nvPr/>
          </p:nvSpPr>
          <p:spPr>
            <a:xfrm>
              <a:off x="24384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3A2F3ED-3163-4262-B30C-CFB4D6DD1E08}"/>
                </a:ext>
              </a:extLst>
            </p:cNvPr>
            <p:cNvSpPr/>
            <p:nvPr/>
          </p:nvSpPr>
          <p:spPr>
            <a:xfrm>
              <a:off x="29718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6C02E56-E55B-4691-8940-9ECB32C205E7}"/>
                </a:ext>
              </a:extLst>
            </p:cNvPr>
            <p:cNvSpPr/>
            <p:nvPr/>
          </p:nvSpPr>
          <p:spPr>
            <a:xfrm>
              <a:off x="3505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03F12A2-61FF-49E8-B677-F5FC5389F7BC}"/>
                </a:ext>
              </a:extLst>
            </p:cNvPr>
            <p:cNvSpPr/>
            <p:nvPr/>
          </p:nvSpPr>
          <p:spPr>
            <a:xfrm>
              <a:off x="29718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0E8D44-BA18-438A-95E2-52B0C6DDF439}"/>
                </a:ext>
              </a:extLst>
            </p:cNvPr>
            <p:cNvSpPr/>
            <p:nvPr/>
          </p:nvSpPr>
          <p:spPr>
            <a:xfrm>
              <a:off x="3505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E6803E9-2876-433E-B83C-D9DB4711CCD6}"/>
                </a:ext>
              </a:extLst>
            </p:cNvPr>
            <p:cNvSpPr/>
            <p:nvPr/>
          </p:nvSpPr>
          <p:spPr>
            <a:xfrm>
              <a:off x="4038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3E76DD2-3CC1-4D2A-95E5-589A3868B46F}"/>
                </a:ext>
              </a:extLst>
            </p:cNvPr>
            <p:cNvSpPr/>
            <p:nvPr/>
          </p:nvSpPr>
          <p:spPr>
            <a:xfrm>
              <a:off x="45720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07965C-4295-4C37-91F9-7CFD64166034}"/>
                </a:ext>
              </a:extLst>
            </p:cNvPr>
            <p:cNvSpPr/>
            <p:nvPr/>
          </p:nvSpPr>
          <p:spPr>
            <a:xfrm>
              <a:off x="4038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B865627-9CB8-4E95-863D-C47E2DA3D0DA}"/>
                </a:ext>
              </a:extLst>
            </p:cNvPr>
            <p:cNvSpPr/>
            <p:nvPr/>
          </p:nvSpPr>
          <p:spPr>
            <a:xfrm>
              <a:off x="45720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943691B6-6523-460A-9BAA-4F6313D764DE}"/>
              </a:ext>
            </a:extLst>
          </p:cNvPr>
          <p:cNvSpPr txBox="1"/>
          <p:nvPr/>
        </p:nvSpPr>
        <p:spPr>
          <a:xfrm>
            <a:off x="6732586" y="2409774"/>
            <a:ext cx="4371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Topographical maps often reference metric representation (e.g., where is the vertex/node in a global coordinate system?)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C694AA1-A38C-497F-BFCA-39D91EA20B2E}"/>
              </a:ext>
            </a:extLst>
          </p:cNvPr>
          <p:cNvGrpSpPr/>
          <p:nvPr/>
        </p:nvGrpSpPr>
        <p:grpSpPr>
          <a:xfrm>
            <a:off x="896492" y="2838983"/>
            <a:ext cx="2178653" cy="1695463"/>
            <a:chOff x="6707555" y="2648624"/>
            <a:chExt cx="2178653" cy="1695463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6CFAC6E-262D-467B-9CD8-ABB301EF648F}"/>
                </a:ext>
              </a:extLst>
            </p:cNvPr>
            <p:cNvSpPr/>
            <p:nvPr/>
          </p:nvSpPr>
          <p:spPr>
            <a:xfrm>
              <a:off x="7686587" y="2648624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6DD3BD8-1970-4683-91D6-01EDC7B80504}"/>
                </a:ext>
              </a:extLst>
            </p:cNvPr>
            <p:cNvSpPr/>
            <p:nvPr/>
          </p:nvSpPr>
          <p:spPr>
            <a:xfrm>
              <a:off x="8523024" y="274286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C01DBB9-EE65-44B5-8FBE-D236FE2D3E18}"/>
                </a:ext>
              </a:extLst>
            </p:cNvPr>
            <p:cNvSpPr/>
            <p:nvPr/>
          </p:nvSpPr>
          <p:spPr>
            <a:xfrm>
              <a:off x="7976045" y="360363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25336D8-9E0E-4954-BE2D-C437514F79BE}"/>
                </a:ext>
              </a:extLst>
            </p:cNvPr>
            <p:cNvSpPr/>
            <p:nvPr/>
          </p:nvSpPr>
          <p:spPr>
            <a:xfrm>
              <a:off x="7117765" y="327281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CE32C68-EDCD-4188-B760-C87A94629E63}"/>
                </a:ext>
              </a:extLst>
            </p:cNvPr>
            <p:cNvSpPr/>
            <p:nvPr/>
          </p:nvSpPr>
          <p:spPr>
            <a:xfrm>
              <a:off x="6707555" y="395598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959E3B5-ACF6-45F1-B7A7-2CF83B8A6FF1}"/>
                </a:ext>
              </a:extLst>
            </p:cNvPr>
            <p:cNvCxnSpPr>
              <a:cxnSpLocks/>
              <a:stCxn id="180" idx="0"/>
              <a:endCxn id="179" idx="3"/>
            </p:cNvCxnSpPr>
            <p:nvPr/>
          </p:nvCxnSpPr>
          <p:spPr>
            <a:xfrm flipV="1">
              <a:off x="6889147" y="3604081"/>
              <a:ext cx="281805" cy="351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B31C2D7-88ED-4981-B017-60161A27D1EA}"/>
                </a:ext>
              </a:extLst>
            </p:cNvPr>
            <p:cNvCxnSpPr>
              <a:stCxn id="179" idx="7"/>
              <a:endCxn id="136" idx="3"/>
            </p:cNvCxnSpPr>
            <p:nvPr/>
          </p:nvCxnSpPr>
          <p:spPr>
            <a:xfrm flipV="1">
              <a:off x="7427762" y="2979888"/>
              <a:ext cx="312012" cy="349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163458-D925-4068-BB45-0984672143A8}"/>
                </a:ext>
              </a:extLst>
            </p:cNvPr>
            <p:cNvCxnSpPr>
              <a:stCxn id="179" idx="6"/>
              <a:endCxn id="158" idx="2"/>
            </p:cNvCxnSpPr>
            <p:nvPr/>
          </p:nvCxnSpPr>
          <p:spPr>
            <a:xfrm>
              <a:off x="7480949" y="3466867"/>
              <a:ext cx="495096" cy="330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C34DF6C-35CD-4B10-AD91-509D2931C897}"/>
                </a:ext>
              </a:extLst>
            </p:cNvPr>
            <p:cNvCxnSpPr>
              <a:stCxn id="158" idx="7"/>
              <a:endCxn id="157" idx="3"/>
            </p:cNvCxnSpPr>
            <p:nvPr/>
          </p:nvCxnSpPr>
          <p:spPr>
            <a:xfrm flipV="1">
              <a:off x="8286042" y="3074124"/>
              <a:ext cx="290169" cy="586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10BA01B-245B-4C0D-AD7F-2ED652030440}"/>
              </a:ext>
            </a:extLst>
          </p:cNvPr>
          <p:cNvGrpSpPr/>
          <p:nvPr/>
        </p:nvGrpSpPr>
        <p:grpSpPr>
          <a:xfrm rot="5036973">
            <a:off x="4131267" y="2974900"/>
            <a:ext cx="2178653" cy="1695463"/>
            <a:chOff x="6707555" y="2648624"/>
            <a:chExt cx="2178653" cy="1695463"/>
          </a:xfrm>
          <a:solidFill>
            <a:srgbClr val="FF0000"/>
          </a:solidFill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2CE6A86-8E48-4C2D-AB88-E3F56CAF777B}"/>
                </a:ext>
              </a:extLst>
            </p:cNvPr>
            <p:cNvSpPr/>
            <p:nvPr/>
          </p:nvSpPr>
          <p:spPr>
            <a:xfrm>
              <a:off x="7686587" y="2648624"/>
              <a:ext cx="363184" cy="388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2F54F80-557B-4608-8107-A22168B02764}"/>
                </a:ext>
              </a:extLst>
            </p:cNvPr>
            <p:cNvSpPr/>
            <p:nvPr/>
          </p:nvSpPr>
          <p:spPr>
            <a:xfrm>
              <a:off x="8523024" y="2742860"/>
              <a:ext cx="363184" cy="388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F373449-FC58-4D53-B495-ABB58734F717}"/>
                </a:ext>
              </a:extLst>
            </p:cNvPr>
            <p:cNvSpPr/>
            <p:nvPr/>
          </p:nvSpPr>
          <p:spPr>
            <a:xfrm>
              <a:off x="7976045" y="3603630"/>
              <a:ext cx="363184" cy="388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F925336-4DA9-49D0-9DF2-EC10F0AD1254}"/>
                </a:ext>
              </a:extLst>
            </p:cNvPr>
            <p:cNvSpPr/>
            <p:nvPr/>
          </p:nvSpPr>
          <p:spPr>
            <a:xfrm>
              <a:off x="7117765" y="3272817"/>
              <a:ext cx="363184" cy="388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7A6EA9D-4873-4DE7-854D-3929D47592E0}"/>
                </a:ext>
              </a:extLst>
            </p:cNvPr>
            <p:cNvSpPr/>
            <p:nvPr/>
          </p:nvSpPr>
          <p:spPr>
            <a:xfrm>
              <a:off x="6707555" y="3955987"/>
              <a:ext cx="363184" cy="3881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2245726-1578-432B-91F7-570F97541902}"/>
                </a:ext>
              </a:extLst>
            </p:cNvPr>
            <p:cNvCxnSpPr>
              <a:cxnSpLocks/>
              <a:stCxn id="190" idx="0"/>
              <a:endCxn id="189" idx="3"/>
            </p:cNvCxnSpPr>
            <p:nvPr/>
          </p:nvCxnSpPr>
          <p:spPr>
            <a:xfrm flipV="1">
              <a:off x="6889147" y="3604081"/>
              <a:ext cx="281805" cy="351906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B3B9983-F47C-495C-9E7C-97167F9561F2}"/>
                </a:ext>
              </a:extLst>
            </p:cNvPr>
            <p:cNvCxnSpPr>
              <a:stCxn id="189" idx="7"/>
              <a:endCxn id="186" idx="3"/>
            </p:cNvCxnSpPr>
            <p:nvPr/>
          </p:nvCxnSpPr>
          <p:spPr>
            <a:xfrm flipV="1">
              <a:off x="7427762" y="2979888"/>
              <a:ext cx="312012" cy="349765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4684C2E-3737-4F95-8D47-FCB89259F796}"/>
                </a:ext>
              </a:extLst>
            </p:cNvPr>
            <p:cNvCxnSpPr>
              <a:stCxn id="189" idx="6"/>
              <a:endCxn id="188" idx="2"/>
            </p:cNvCxnSpPr>
            <p:nvPr/>
          </p:nvCxnSpPr>
          <p:spPr>
            <a:xfrm>
              <a:off x="7480949" y="3466867"/>
              <a:ext cx="495096" cy="330813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66CAD4E-0658-46CC-9E38-C61DA61F2454}"/>
                </a:ext>
              </a:extLst>
            </p:cNvPr>
            <p:cNvCxnSpPr>
              <a:stCxn id="188" idx="7"/>
              <a:endCxn id="187" idx="3"/>
            </p:cNvCxnSpPr>
            <p:nvPr/>
          </p:nvCxnSpPr>
          <p:spPr>
            <a:xfrm flipV="1">
              <a:off x="8286042" y="3074124"/>
              <a:ext cx="290169" cy="586342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Arrow: Right 194">
            <a:extLst>
              <a:ext uri="{FF2B5EF4-FFF2-40B4-BE49-F238E27FC236}">
                <a16:creationId xmlns:a16="http://schemas.microsoft.com/office/drawing/2014/main" id="{F9ADD5E7-B5BB-4FFC-AFCE-02B3C905B4E8}"/>
              </a:ext>
            </a:extLst>
          </p:cNvPr>
          <p:cNvSpPr/>
          <p:nvPr/>
        </p:nvSpPr>
        <p:spPr>
          <a:xfrm>
            <a:off x="3148687" y="1727466"/>
            <a:ext cx="809069" cy="537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DB1706E-2E73-41B9-A25C-EAC7C4AF7692}"/>
              </a:ext>
            </a:extLst>
          </p:cNvPr>
          <p:cNvCxnSpPr/>
          <p:nvPr/>
        </p:nvCxnSpPr>
        <p:spPr>
          <a:xfrm>
            <a:off x="6096000" y="985897"/>
            <a:ext cx="0" cy="560862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loud 48">
            <a:extLst>
              <a:ext uri="{FF2B5EF4-FFF2-40B4-BE49-F238E27FC236}">
                <a16:creationId xmlns:a16="http://schemas.microsoft.com/office/drawing/2014/main" id="{DE6DA5B1-A0CE-4407-93CD-F22528B3E48A}"/>
              </a:ext>
            </a:extLst>
          </p:cNvPr>
          <p:cNvSpPr/>
          <p:nvPr/>
        </p:nvSpPr>
        <p:spPr>
          <a:xfrm rot="11589016">
            <a:off x="9484347" y="4517999"/>
            <a:ext cx="2783429" cy="23606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AC3BFDC3-77C0-4050-9135-7CB41FEE273B}"/>
              </a:ext>
            </a:extLst>
          </p:cNvPr>
          <p:cNvSpPr/>
          <p:nvPr/>
        </p:nvSpPr>
        <p:spPr>
          <a:xfrm>
            <a:off x="9551112" y="2352769"/>
            <a:ext cx="2783429" cy="23606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6A46BFE6-8DCE-416A-99FA-09C12130B5EC}"/>
              </a:ext>
            </a:extLst>
          </p:cNvPr>
          <p:cNvSpPr/>
          <p:nvPr/>
        </p:nvSpPr>
        <p:spPr>
          <a:xfrm>
            <a:off x="8474619" y="231630"/>
            <a:ext cx="2783429" cy="23606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6A84C-1FDA-4DE9-9005-4A32C5B1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Robotics 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6F667-D83C-4C7A-999E-6B3F3DDE1520}"/>
              </a:ext>
            </a:extLst>
          </p:cNvPr>
          <p:cNvSpPr txBox="1"/>
          <p:nvPr/>
        </p:nvSpPr>
        <p:spPr>
          <a:xfrm>
            <a:off x="3189022" y="383780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World-centric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6CE71-EFF8-45B8-9EEA-149EC45D9DF0}"/>
              </a:ext>
            </a:extLst>
          </p:cNvPr>
          <p:cNvSpPr txBox="1"/>
          <p:nvPr/>
        </p:nvSpPr>
        <p:spPr>
          <a:xfrm>
            <a:off x="7291566" y="3806438"/>
            <a:ext cx="191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Robot-centric</a:t>
            </a:r>
          </a:p>
        </p:txBody>
      </p:sp>
      <p:pic>
        <p:nvPicPr>
          <p:cNvPr id="7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F49A1A3-71A3-4914-B56B-BEAD7CE0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64878" y="4478274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3D80EC3-8721-4BC5-9A7A-EEDBFDE01769}"/>
              </a:ext>
            </a:extLst>
          </p:cNvPr>
          <p:cNvSpPr/>
          <p:nvPr/>
        </p:nvSpPr>
        <p:spPr>
          <a:xfrm rot="8476052" flipV="1">
            <a:off x="5689497" y="476300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1328F79-C849-4C9A-B265-BB9AB073648F}"/>
              </a:ext>
            </a:extLst>
          </p:cNvPr>
          <p:cNvSpPr/>
          <p:nvPr/>
        </p:nvSpPr>
        <p:spPr>
          <a:xfrm rot="16200000">
            <a:off x="5859086" y="4381111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4D595C0-1CE6-458C-A212-913B64C34B38}"/>
              </a:ext>
            </a:extLst>
          </p:cNvPr>
          <p:cNvSpPr/>
          <p:nvPr/>
        </p:nvSpPr>
        <p:spPr>
          <a:xfrm rot="13123948">
            <a:off x="5689499" y="3998790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41D03F4C-95B2-44F4-8F03-8A57B70F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51282">
            <a:off x="10142155" y="1007202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B74BC93-C142-4C25-B90B-0AAB0705F2FB}"/>
              </a:ext>
            </a:extLst>
          </p:cNvPr>
          <p:cNvSpPr/>
          <p:nvPr/>
        </p:nvSpPr>
        <p:spPr>
          <a:xfrm rot="20227334" flipV="1">
            <a:off x="10158772" y="49531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2DDFDD3-C0C8-4C60-9A83-2B11A28C850D}"/>
              </a:ext>
            </a:extLst>
          </p:cNvPr>
          <p:cNvSpPr/>
          <p:nvPr/>
        </p:nvSpPr>
        <p:spPr>
          <a:xfrm rot="6351282">
            <a:off x="9891303" y="816344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45BDA95-B072-4B46-A725-EC6A09E4DAD8}"/>
              </a:ext>
            </a:extLst>
          </p:cNvPr>
          <p:cNvSpPr/>
          <p:nvPr/>
        </p:nvSpPr>
        <p:spPr>
          <a:xfrm rot="3275230">
            <a:off x="9949989" y="1230451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FD6FBA00-68E6-4464-AA8B-192EF166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3105">
            <a:off x="10014184" y="3325434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8451282-EE2E-4189-927D-CE2EEE4A0846}"/>
              </a:ext>
            </a:extLst>
          </p:cNvPr>
          <p:cNvSpPr/>
          <p:nvPr/>
        </p:nvSpPr>
        <p:spPr>
          <a:xfrm rot="6649157" flipV="1">
            <a:off x="10680047" y="3403284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63533BA-3E27-43A9-AD4B-DCEF7661DB28}"/>
              </a:ext>
            </a:extLst>
          </p:cNvPr>
          <p:cNvSpPr/>
          <p:nvPr/>
        </p:nvSpPr>
        <p:spPr>
          <a:xfrm rot="14373105">
            <a:off x="10632720" y="2988120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5ED6FBF-736A-4696-9AC5-939FC4442D7B}"/>
              </a:ext>
            </a:extLst>
          </p:cNvPr>
          <p:cNvSpPr/>
          <p:nvPr/>
        </p:nvSpPr>
        <p:spPr>
          <a:xfrm rot="11297053">
            <a:off x="10292777" y="2744466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C4A5331-114F-42D3-9CE4-6222E83D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1163">
            <a:off x="10188487" y="5308081"/>
            <a:ext cx="801684" cy="8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199263E-068F-4057-BE62-4F173A18EC0D}"/>
              </a:ext>
            </a:extLst>
          </p:cNvPr>
          <p:cNvSpPr/>
          <p:nvPr/>
        </p:nvSpPr>
        <p:spPr>
          <a:xfrm rot="8737215" flipV="1">
            <a:off x="10684668" y="5615249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ACCFBFC-155A-4023-B3BF-E76AC39636B0}"/>
              </a:ext>
            </a:extLst>
          </p:cNvPr>
          <p:cNvSpPr/>
          <p:nvPr/>
        </p:nvSpPr>
        <p:spPr>
          <a:xfrm rot="16461163">
            <a:off x="10882752" y="5247331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8506AD2-F8B8-4821-8BAF-77850C2D89D8}"/>
              </a:ext>
            </a:extLst>
          </p:cNvPr>
          <p:cNvSpPr/>
          <p:nvPr/>
        </p:nvSpPr>
        <p:spPr>
          <a:xfrm rot="13385111">
            <a:off x="10742671" y="4853242"/>
            <a:ext cx="371375" cy="958107"/>
          </a:xfrm>
          <a:prstGeom prst="triangle">
            <a:avLst/>
          </a:prstGeom>
          <a:solidFill>
            <a:srgbClr val="FF0000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454060-7A9E-43E0-95A8-9DD8E6E0365D}"/>
              </a:ext>
            </a:extLst>
          </p:cNvPr>
          <p:cNvSpPr/>
          <p:nvPr/>
        </p:nvSpPr>
        <p:spPr>
          <a:xfrm rot="261163">
            <a:off x="11164487" y="5041464"/>
            <a:ext cx="458981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8288F-BF4D-4463-8909-136B3C51ED6D}"/>
              </a:ext>
            </a:extLst>
          </p:cNvPr>
          <p:cNvSpPr txBox="1"/>
          <p:nvPr/>
        </p:nvSpPr>
        <p:spPr>
          <a:xfrm>
            <a:off x="8528906" y="154608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100</a:t>
            </a:r>
          </a:p>
          <a:p>
            <a:r>
              <a:rPr lang="en-GB" dirty="0"/>
              <a:t>Y = 200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CF2E4-9BEE-4663-8F11-DF5D3E355008}"/>
              </a:ext>
            </a:extLst>
          </p:cNvPr>
          <p:cNvSpPr txBox="1"/>
          <p:nvPr/>
        </p:nvSpPr>
        <p:spPr>
          <a:xfrm>
            <a:off x="11166998" y="2572090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-10</a:t>
            </a:r>
          </a:p>
          <a:p>
            <a:r>
              <a:rPr lang="en-GB" dirty="0"/>
              <a:t>Y = 139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1964BE-1D4F-435D-ACC9-5B6D1C906B18}"/>
              </a:ext>
            </a:extLst>
          </p:cNvPr>
          <p:cNvSpPr txBox="1"/>
          <p:nvPr/>
        </p:nvSpPr>
        <p:spPr>
          <a:xfrm>
            <a:off x="9599231" y="5855010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= 30</a:t>
            </a:r>
          </a:p>
          <a:p>
            <a:r>
              <a:rPr lang="en-GB" dirty="0"/>
              <a:t>Y = -439</a:t>
            </a:r>
          </a:p>
        </p:txBody>
      </p:sp>
      <p:sp>
        <p:nvSpPr>
          <p:cNvPr id="53" name="Cloud 52">
            <a:extLst>
              <a:ext uri="{FF2B5EF4-FFF2-40B4-BE49-F238E27FC236}">
                <a16:creationId xmlns:a16="http://schemas.microsoft.com/office/drawing/2014/main" id="{519E5F13-F002-4DA3-90F5-C17F11B7CC53}"/>
              </a:ext>
            </a:extLst>
          </p:cNvPr>
          <p:cNvSpPr/>
          <p:nvPr/>
        </p:nvSpPr>
        <p:spPr>
          <a:xfrm>
            <a:off x="435434" y="2637962"/>
            <a:ext cx="2725839" cy="269639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63CD63-5FFB-4CFA-9EBE-8CC236B7F041}"/>
              </a:ext>
            </a:extLst>
          </p:cNvPr>
          <p:cNvSpPr/>
          <p:nvPr/>
        </p:nvSpPr>
        <p:spPr>
          <a:xfrm>
            <a:off x="1048319" y="3205164"/>
            <a:ext cx="1529418" cy="152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97BCE49-078A-41E2-8379-6A46A9E1FF10}"/>
              </a:ext>
            </a:extLst>
          </p:cNvPr>
          <p:cNvSpPr/>
          <p:nvPr/>
        </p:nvSpPr>
        <p:spPr>
          <a:xfrm>
            <a:off x="1048372" y="3205474"/>
            <a:ext cx="191588" cy="47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E1FA70-658D-4177-87C8-EE2181C53514}"/>
              </a:ext>
            </a:extLst>
          </p:cNvPr>
          <p:cNvSpPr/>
          <p:nvPr/>
        </p:nvSpPr>
        <p:spPr>
          <a:xfrm>
            <a:off x="2185851" y="3882337"/>
            <a:ext cx="391886" cy="2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D76EC2-439E-4D1A-93FD-FCDADD60F63C}"/>
              </a:ext>
            </a:extLst>
          </p:cNvPr>
          <p:cNvSpPr/>
          <p:nvPr/>
        </p:nvSpPr>
        <p:spPr>
          <a:xfrm>
            <a:off x="1332410" y="4037271"/>
            <a:ext cx="185907" cy="697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CB5BBA-E92D-452A-9C45-A0B7A85B361A}"/>
              </a:ext>
            </a:extLst>
          </p:cNvPr>
          <p:cNvSpPr/>
          <p:nvPr/>
        </p:nvSpPr>
        <p:spPr>
          <a:xfrm>
            <a:off x="1518320" y="4037271"/>
            <a:ext cx="265721" cy="14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2A79CF9-F204-4319-9EDF-1255380FA6A7}"/>
              </a:ext>
            </a:extLst>
          </p:cNvPr>
          <p:cNvSpPr/>
          <p:nvPr/>
        </p:nvSpPr>
        <p:spPr>
          <a:xfrm rot="19477664">
            <a:off x="10950906" y="4784714"/>
            <a:ext cx="458981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ED16BB7-205D-479D-BBDF-D17CFE160270}"/>
              </a:ext>
            </a:extLst>
          </p:cNvPr>
          <p:cNvSpPr/>
          <p:nvPr/>
        </p:nvSpPr>
        <p:spPr>
          <a:xfrm rot="19477664">
            <a:off x="10832349" y="2926233"/>
            <a:ext cx="458981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3FD0D73-957C-4C4B-B9D6-48F3EF77D860}"/>
              </a:ext>
            </a:extLst>
          </p:cNvPr>
          <p:cNvSpPr/>
          <p:nvPr/>
        </p:nvSpPr>
        <p:spPr>
          <a:xfrm rot="14398916">
            <a:off x="10237547" y="2566870"/>
            <a:ext cx="585897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AA1A53C-2485-41B8-B6FD-7D39EE53749C}"/>
              </a:ext>
            </a:extLst>
          </p:cNvPr>
          <p:cNvSpPr/>
          <p:nvPr/>
        </p:nvSpPr>
        <p:spPr>
          <a:xfrm rot="846188">
            <a:off x="10957734" y="3505932"/>
            <a:ext cx="458981" cy="727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46D2E0C-7FC6-4831-907A-A43456A62ED2}"/>
              </a:ext>
            </a:extLst>
          </p:cNvPr>
          <p:cNvSpPr/>
          <p:nvPr/>
        </p:nvSpPr>
        <p:spPr>
          <a:xfrm rot="13664063">
            <a:off x="9552087" y="298964"/>
            <a:ext cx="585897" cy="1139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C8D46B1-C6B6-445B-82F4-2D9B190ED3B1}"/>
              </a:ext>
            </a:extLst>
          </p:cNvPr>
          <p:cNvSpPr/>
          <p:nvPr/>
        </p:nvSpPr>
        <p:spPr>
          <a:xfrm rot="19262172">
            <a:off x="9278517" y="904625"/>
            <a:ext cx="585897" cy="1309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3570876-DF66-497E-8C2A-4C40EFC5B3D8}"/>
              </a:ext>
            </a:extLst>
          </p:cNvPr>
          <p:cNvSpPr/>
          <p:nvPr/>
        </p:nvSpPr>
        <p:spPr>
          <a:xfrm rot="19262172">
            <a:off x="6014369" y="3728183"/>
            <a:ext cx="585897" cy="1309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6473876-FE79-4B2A-8D3B-4FA282697B3A}"/>
              </a:ext>
            </a:extLst>
          </p:cNvPr>
          <p:cNvSpPr/>
          <p:nvPr/>
        </p:nvSpPr>
        <p:spPr>
          <a:xfrm rot="13664063">
            <a:off x="6210693" y="4578284"/>
            <a:ext cx="585897" cy="1403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E860225-D8CD-41BB-AFAF-75484D7E0A9C}"/>
              </a:ext>
            </a:extLst>
          </p:cNvPr>
          <p:cNvCxnSpPr>
            <a:cxnSpLocks/>
          </p:cNvCxnSpPr>
          <p:nvPr/>
        </p:nvCxnSpPr>
        <p:spPr>
          <a:xfrm>
            <a:off x="1518317" y="4206799"/>
            <a:ext cx="2800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154424-D5AF-4B95-B5A9-B82E6ABE4847}"/>
              </a:ext>
            </a:extLst>
          </p:cNvPr>
          <p:cNvCxnSpPr>
            <a:cxnSpLocks/>
          </p:cNvCxnSpPr>
          <p:nvPr/>
        </p:nvCxnSpPr>
        <p:spPr>
          <a:xfrm>
            <a:off x="1546892" y="4184731"/>
            <a:ext cx="0" cy="2294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F5D0E93-0B76-4925-83A0-F6C77A87870B}"/>
              </a:ext>
            </a:extLst>
          </p:cNvPr>
          <p:cNvSpPr txBox="1"/>
          <p:nvPr/>
        </p:nvSpPr>
        <p:spPr>
          <a:xfrm>
            <a:off x="5714924" y="3099566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/>
              <a:t>?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916A2A-78A9-4FF3-B12B-97ABBD730E2A}"/>
              </a:ext>
            </a:extLst>
          </p:cNvPr>
          <p:cNvSpPr txBox="1"/>
          <p:nvPr/>
        </p:nvSpPr>
        <p:spPr>
          <a:xfrm>
            <a:off x="3137726" y="4360268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Objects recorded in global coordinate space.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7606DD-EF5A-4711-B5C6-5CB4A13B8CCA}"/>
              </a:ext>
            </a:extLst>
          </p:cNvPr>
          <p:cNvSpPr txBox="1"/>
          <p:nvPr/>
        </p:nvSpPr>
        <p:spPr>
          <a:xfrm>
            <a:off x="7303351" y="4168747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Sensor-measurements</a:t>
            </a:r>
          </a:p>
          <a:p>
            <a:r>
              <a:rPr lang="en-GB" i="1" dirty="0"/>
              <a:t>recorded in global coordinate space.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0B8AF78-7079-4DE1-8FA9-060C6767D3A4}"/>
              </a:ext>
            </a:extLst>
          </p:cNvPr>
          <p:cNvGrpSpPr/>
          <p:nvPr/>
        </p:nvGrpSpPr>
        <p:grpSpPr>
          <a:xfrm>
            <a:off x="7765781" y="3051562"/>
            <a:ext cx="828614" cy="644841"/>
            <a:chOff x="6707555" y="2648624"/>
            <a:chExt cx="2178653" cy="169546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E7F498-6239-4198-8EAA-40A7A75E2C51}"/>
                </a:ext>
              </a:extLst>
            </p:cNvPr>
            <p:cNvSpPr/>
            <p:nvPr/>
          </p:nvSpPr>
          <p:spPr>
            <a:xfrm>
              <a:off x="7686587" y="2648624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03E52E2-4274-40CA-86F3-949E4CF236B4}"/>
                </a:ext>
              </a:extLst>
            </p:cNvPr>
            <p:cNvSpPr/>
            <p:nvPr/>
          </p:nvSpPr>
          <p:spPr>
            <a:xfrm>
              <a:off x="8523024" y="274286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5120C28-5C2E-4E0B-9226-CA1C68753335}"/>
                </a:ext>
              </a:extLst>
            </p:cNvPr>
            <p:cNvSpPr/>
            <p:nvPr/>
          </p:nvSpPr>
          <p:spPr>
            <a:xfrm>
              <a:off x="7976045" y="3603630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AD6961A-168B-444A-98D3-307F3EE28849}"/>
                </a:ext>
              </a:extLst>
            </p:cNvPr>
            <p:cNvSpPr/>
            <p:nvPr/>
          </p:nvSpPr>
          <p:spPr>
            <a:xfrm>
              <a:off x="7117765" y="327281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3AFB50-A92A-4516-BB92-3A722BAEF751}"/>
                </a:ext>
              </a:extLst>
            </p:cNvPr>
            <p:cNvSpPr/>
            <p:nvPr/>
          </p:nvSpPr>
          <p:spPr>
            <a:xfrm>
              <a:off x="6707555" y="3955987"/>
              <a:ext cx="363184" cy="388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1EC7C7D-6628-46B5-93F4-0EA95EDD704E}"/>
                </a:ext>
              </a:extLst>
            </p:cNvPr>
            <p:cNvCxnSpPr>
              <a:cxnSpLocks/>
              <a:stCxn id="87" idx="0"/>
              <a:endCxn id="86" idx="3"/>
            </p:cNvCxnSpPr>
            <p:nvPr/>
          </p:nvCxnSpPr>
          <p:spPr>
            <a:xfrm flipV="1">
              <a:off x="6889147" y="3604081"/>
              <a:ext cx="281805" cy="351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0920F2-E987-4FD1-96ED-CE59E606C7CB}"/>
                </a:ext>
              </a:extLst>
            </p:cNvPr>
            <p:cNvCxnSpPr>
              <a:stCxn id="86" idx="7"/>
              <a:endCxn id="83" idx="3"/>
            </p:cNvCxnSpPr>
            <p:nvPr/>
          </p:nvCxnSpPr>
          <p:spPr>
            <a:xfrm flipV="1">
              <a:off x="7427762" y="2979888"/>
              <a:ext cx="312012" cy="349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3F0AC54-C003-4750-AEE5-2FAE261A9B28}"/>
                </a:ext>
              </a:extLst>
            </p:cNvPr>
            <p:cNvCxnSpPr>
              <a:stCxn id="86" idx="6"/>
              <a:endCxn id="85" idx="2"/>
            </p:cNvCxnSpPr>
            <p:nvPr/>
          </p:nvCxnSpPr>
          <p:spPr>
            <a:xfrm>
              <a:off x="7480949" y="3466867"/>
              <a:ext cx="495096" cy="330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70B1D5-A70C-4359-9C6B-3EEAB2FE9FF7}"/>
                </a:ext>
              </a:extLst>
            </p:cNvPr>
            <p:cNvCxnSpPr>
              <a:stCxn id="85" idx="7"/>
              <a:endCxn id="84" idx="3"/>
            </p:cNvCxnSpPr>
            <p:nvPr/>
          </p:nvCxnSpPr>
          <p:spPr>
            <a:xfrm flipV="1">
              <a:off x="8286042" y="3074124"/>
              <a:ext cx="290169" cy="5863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C9E139-B381-4513-A035-89EC270A1FEC}"/>
              </a:ext>
            </a:extLst>
          </p:cNvPr>
          <p:cNvGrpSpPr/>
          <p:nvPr/>
        </p:nvGrpSpPr>
        <p:grpSpPr>
          <a:xfrm>
            <a:off x="3784350" y="3043404"/>
            <a:ext cx="619948" cy="620152"/>
            <a:chOff x="838200" y="1690688"/>
            <a:chExt cx="4267200" cy="426860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F25CB6D-6E9F-4A9B-96BD-C9EDA109E6E7}"/>
                </a:ext>
              </a:extLst>
            </p:cNvPr>
            <p:cNvSpPr/>
            <p:nvPr/>
          </p:nvSpPr>
          <p:spPr>
            <a:xfrm>
              <a:off x="838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FFC31D-C713-4238-9C7F-43D4B72F00BD}"/>
                </a:ext>
              </a:extLst>
            </p:cNvPr>
            <p:cNvSpPr/>
            <p:nvPr/>
          </p:nvSpPr>
          <p:spPr>
            <a:xfrm>
              <a:off x="13716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B65A3B4-BE26-4B9F-8235-30CC7C6D710F}"/>
                </a:ext>
              </a:extLst>
            </p:cNvPr>
            <p:cNvSpPr/>
            <p:nvPr/>
          </p:nvSpPr>
          <p:spPr>
            <a:xfrm>
              <a:off x="838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35F3BB4-BB32-4F65-BDD1-E1FCABF2E369}"/>
                </a:ext>
              </a:extLst>
            </p:cNvPr>
            <p:cNvSpPr/>
            <p:nvPr/>
          </p:nvSpPr>
          <p:spPr>
            <a:xfrm>
              <a:off x="13716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BF5A49B-13EF-4A3B-B1BB-C355F9BFF980}"/>
                </a:ext>
              </a:extLst>
            </p:cNvPr>
            <p:cNvSpPr/>
            <p:nvPr/>
          </p:nvSpPr>
          <p:spPr>
            <a:xfrm>
              <a:off x="1905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FA44763-85E0-42F5-A496-8EE53B98613E}"/>
                </a:ext>
              </a:extLst>
            </p:cNvPr>
            <p:cNvSpPr/>
            <p:nvPr/>
          </p:nvSpPr>
          <p:spPr>
            <a:xfrm>
              <a:off x="24384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FF1898E-3300-45B0-A7C5-BD45F9283DA2}"/>
                </a:ext>
              </a:extLst>
            </p:cNvPr>
            <p:cNvSpPr/>
            <p:nvPr/>
          </p:nvSpPr>
          <p:spPr>
            <a:xfrm>
              <a:off x="1905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ACB3BF-1E0B-4904-BF6C-D055F6AA6417}"/>
                </a:ext>
              </a:extLst>
            </p:cNvPr>
            <p:cNvSpPr/>
            <p:nvPr/>
          </p:nvSpPr>
          <p:spPr>
            <a:xfrm>
              <a:off x="24384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890890C-6903-4045-B3CA-0C2858D2FE74}"/>
                </a:ext>
              </a:extLst>
            </p:cNvPr>
            <p:cNvSpPr/>
            <p:nvPr/>
          </p:nvSpPr>
          <p:spPr>
            <a:xfrm>
              <a:off x="29718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E0AE95C-6A92-4D87-9475-E23432C6A418}"/>
                </a:ext>
              </a:extLst>
            </p:cNvPr>
            <p:cNvSpPr/>
            <p:nvPr/>
          </p:nvSpPr>
          <p:spPr>
            <a:xfrm>
              <a:off x="35052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85C0627-9D6E-463C-B66C-C85867C34C3C}"/>
                </a:ext>
              </a:extLst>
            </p:cNvPr>
            <p:cNvSpPr/>
            <p:nvPr/>
          </p:nvSpPr>
          <p:spPr>
            <a:xfrm>
              <a:off x="29718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D38DEF7-6A76-4D4B-8A77-A8DF1DB30518}"/>
                </a:ext>
              </a:extLst>
            </p:cNvPr>
            <p:cNvSpPr/>
            <p:nvPr/>
          </p:nvSpPr>
          <p:spPr>
            <a:xfrm>
              <a:off x="35052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215305-6755-40F2-902B-8DFE9859A33A}"/>
                </a:ext>
              </a:extLst>
            </p:cNvPr>
            <p:cNvSpPr/>
            <p:nvPr/>
          </p:nvSpPr>
          <p:spPr>
            <a:xfrm>
              <a:off x="4038600" y="16906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9DF4A43-8174-4AFF-BECB-509636415F14}"/>
                </a:ext>
              </a:extLst>
            </p:cNvPr>
            <p:cNvSpPr/>
            <p:nvPr/>
          </p:nvSpPr>
          <p:spPr>
            <a:xfrm>
              <a:off x="4572000" y="16906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07428B7-F3B9-48E4-B1D8-99D8C11FC6EF}"/>
                </a:ext>
              </a:extLst>
            </p:cNvPr>
            <p:cNvSpPr/>
            <p:nvPr/>
          </p:nvSpPr>
          <p:spPr>
            <a:xfrm>
              <a:off x="4038600" y="2224088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BA1C9AC-7AC0-4AA1-903B-7C1B60585B93}"/>
                </a:ext>
              </a:extLst>
            </p:cNvPr>
            <p:cNvSpPr/>
            <p:nvPr/>
          </p:nvSpPr>
          <p:spPr>
            <a:xfrm>
              <a:off x="4572000" y="2224088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4956603-E7B9-4B14-B0A5-0FCC2429B240}"/>
                </a:ext>
              </a:extLst>
            </p:cNvPr>
            <p:cNvSpPr/>
            <p:nvPr/>
          </p:nvSpPr>
          <p:spPr>
            <a:xfrm>
              <a:off x="838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B6DEE4C-EC84-46D2-98B9-05FE8963BE9A}"/>
                </a:ext>
              </a:extLst>
            </p:cNvPr>
            <p:cNvSpPr/>
            <p:nvPr/>
          </p:nvSpPr>
          <p:spPr>
            <a:xfrm>
              <a:off x="13716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CD5395B-CA13-439E-961B-C260CB1BAD2A}"/>
                </a:ext>
              </a:extLst>
            </p:cNvPr>
            <p:cNvSpPr/>
            <p:nvPr/>
          </p:nvSpPr>
          <p:spPr>
            <a:xfrm>
              <a:off x="838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0C3F8EF-8B8A-4157-B05F-A4275C5EEFA7}"/>
                </a:ext>
              </a:extLst>
            </p:cNvPr>
            <p:cNvSpPr/>
            <p:nvPr/>
          </p:nvSpPr>
          <p:spPr>
            <a:xfrm>
              <a:off x="1371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B5464B0-2BF8-4B32-9665-D50DD573BAB1}"/>
                </a:ext>
              </a:extLst>
            </p:cNvPr>
            <p:cNvSpPr/>
            <p:nvPr/>
          </p:nvSpPr>
          <p:spPr>
            <a:xfrm>
              <a:off x="1905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D44835E-76D4-43FC-8F7A-0F6947A4C0C1}"/>
                </a:ext>
              </a:extLst>
            </p:cNvPr>
            <p:cNvSpPr/>
            <p:nvPr/>
          </p:nvSpPr>
          <p:spPr>
            <a:xfrm>
              <a:off x="24384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8FCD0D2-E7E5-46B5-BE56-AC90E9EEA2B2}"/>
                </a:ext>
              </a:extLst>
            </p:cNvPr>
            <p:cNvSpPr/>
            <p:nvPr/>
          </p:nvSpPr>
          <p:spPr>
            <a:xfrm>
              <a:off x="1905000" y="32915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C164F87-C226-4AFC-8AE4-86450F4838A3}"/>
                </a:ext>
              </a:extLst>
            </p:cNvPr>
            <p:cNvSpPr/>
            <p:nvPr/>
          </p:nvSpPr>
          <p:spPr>
            <a:xfrm>
              <a:off x="24384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2B42289-B1C4-4ED7-8295-E2B1C643D259}"/>
                </a:ext>
              </a:extLst>
            </p:cNvPr>
            <p:cNvSpPr/>
            <p:nvPr/>
          </p:nvSpPr>
          <p:spPr>
            <a:xfrm>
              <a:off x="29718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3FB1FD8-75AB-49A0-84AB-6FF78D18D658}"/>
                </a:ext>
              </a:extLst>
            </p:cNvPr>
            <p:cNvSpPr/>
            <p:nvPr/>
          </p:nvSpPr>
          <p:spPr>
            <a:xfrm>
              <a:off x="35052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A51C7A5-C2CC-4121-8E0C-2A534F58A9C4}"/>
                </a:ext>
              </a:extLst>
            </p:cNvPr>
            <p:cNvSpPr/>
            <p:nvPr/>
          </p:nvSpPr>
          <p:spPr>
            <a:xfrm>
              <a:off x="29718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9213C41-39BE-4942-B269-F8DC929F4B56}"/>
                </a:ext>
              </a:extLst>
            </p:cNvPr>
            <p:cNvSpPr/>
            <p:nvPr/>
          </p:nvSpPr>
          <p:spPr>
            <a:xfrm>
              <a:off x="35052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DDC120F-0A7E-4E44-B799-FF173EFB9324}"/>
                </a:ext>
              </a:extLst>
            </p:cNvPr>
            <p:cNvSpPr/>
            <p:nvPr/>
          </p:nvSpPr>
          <p:spPr>
            <a:xfrm>
              <a:off x="4038600" y="27581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A41ADF4-CFC9-443A-A0DA-B57EA800B857}"/>
                </a:ext>
              </a:extLst>
            </p:cNvPr>
            <p:cNvSpPr/>
            <p:nvPr/>
          </p:nvSpPr>
          <p:spPr>
            <a:xfrm>
              <a:off x="4572000" y="27581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F314D5-0B12-4F3A-9775-D89674FA2DE0}"/>
                </a:ext>
              </a:extLst>
            </p:cNvPr>
            <p:cNvSpPr/>
            <p:nvPr/>
          </p:nvSpPr>
          <p:spPr>
            <a:xfrm>
              <a:off x="40386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B1A18B-EFA7-4471-98C2-5D59CA6B759E}"/>
                </a:ext>
              </a:extLst>
            </p:cNvPr>
            <p:cNvSpPr/>
            <p:nvPr/>
          </p:nvSpPr>
          <p:spPr>
            <a:xfrm>
              <a:off x="4572000" y="32915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FDD4E48-36C8-49E5-A12B-0ECA9DEB36C3}"/>
                </a:ext>
              </a:extLst>
            </p:cNvPr>
            <p:cNvSpPr/>
            <p:nvPr/>
          </p:nvSpPr>
          <p:spPr>
            <a:xfrm>
              <a:off x="838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A0FB4B-81B7-415F-8BC2-25E5F49A9B42}"/>
                </a:ext>
              </a:extLst>
            </p:cNvPr>
            <p:cNvSpPr/>
            <p:nvPr/>
          </p:nvSpPr>
          <p:spPr>
            <a:xfrm>
              <a:off x="1371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3CFA657-6E87-4ACB-A33E-EAA622CB958F}"/>
                </a:ext>
              </a:extLst>
            </p:cNvPr>
            <p:cNvSpPr/>
            <p:nvPr/>
          </p:nvSpPr>
          <p:spPr>
            <a:xfrm>
              <a:off x="838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7CCD124-E247-4056-BD8A-632F279A1555}"/>
                </a:ext>
              </a:extLst>
            </p:cNvPr>
            <p:cNvSpPr/>
            <p:nvPr/>
          </p:nvSpPr>
          <p:spPr>
            <a:xfrm>
              <a:off x="1371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5FB91BE-BB66-4166-809E-493792F40559}"/>
                </a:ext>
              </a:extLst>
            </p:cNvPr>
            <p:cNvSpPr/>
            <p:nvPr/>
          </p:nvSpPr>
          <p:spPr>
            <a:xfrm>
              <a:off x="1905000" y="38249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1D68ABE-B7AF-4A7B-98F2-0706D17F2051}"/>
                </a:ext>
              </a:extLst>
            </p:cNvPr>
            <p:cNvSpPr/>
            <p:nvPr/>
          </p:nvSpPr>
          <p:spPr>
            <a:xfrm>
              <a:off x="24384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343CE4A-4864-4CA6-80ED-24E6A324F504}"/>
                </a:ext>
              </a:extLst>
            </p:cNvPr>
            <p:cNvSpPr/>
            <p:nvPr/>
          </p:nvSpPr>
          <p:spPr>
            <a:xfrm>
              <a:off x="1905000" y="4358389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1C1B935-DD9A-4A26-A7AC-B5C5F7075291}"/>
                </a:ext>
              </a:extLst>
            </p:cNvPr>
            <p:cNvSpPr/>
            <p:nvPr/>
          </p:nvSpPr>
          <p:spPr>
            <a:xfrm>
              <a:off x="24384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BB28ED0-1305-4E96-A14F-2FDE65444489}"/>
                </a:ext>
              </a:extLst>
            </p:cNvPr>
            <p:cNvSpPr/>
            <p:nvPr/>
          </p:nvSpPr>
          <p:spPr>
            <a:xfrm>
              <a:off x="29718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A367EB2-814F-4AFB-AF4B-B50698820DAD}"/>
                </a:ext>
              </a:extLst>
            </p:cNvPr>
            <p:cNvSpPr/>
            <p:nvPr/>
          </p:nvSpPr>
          <p:spPr>
            <a:xfrm>
              <a:off x="35052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153F70E-47B5-484A-9E03-251ED75D5862}"/>
                </a:ext>
              </a:extLst>
            </p:cNvPr>
            <p:cNvSpPr/>
            <p:nvPr/>
          </p:nvSpPr>
          <p:spPr>
            <a:xfrm>
              <a:off x="29718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5223DFC-8BE2-4535-AE01-4C42D21C57BC}"/>
                </a:ext>
              </a:extLst>
            </p:cNvPr>
            <p:cNvSpPr/>
            <p:nvPr/>
          </p:nvSpPr>
          <p:spPr>
            <a:xfrm>
              <a:off x="35052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8361144-5947-4995-9E5F-6046DDD7B005}"/>
                </a:ext>
              </a:extLst>
            </p:cNvPr>
            <p:cNvSpPr/>
            <p:nvPr/>
          </p:nvSpPr>
          <p:spPr>
            <a:xfrm>
              <a:off x="40386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0AB96C3-B522-4832-AE5F-305E084567AA}"/>
                </a:ext>
              </a:extLst>
            </p:cNvPr>
            <p:cNvSpPr/>
            <p:nvPr/>
          </p:nvSpPr>
          <p:spPr>
            <a:xfrm>
              <a:off x="4572000" y="38249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724389E-FBBC-4DDA-8803-BFF9B9DD7EC4}"/>
                </a:ext>
              </a:extLst>
            </p:cNvPr>
            <p:cNvSpPr/>
            <p:nvPr/>
          </p:nvSpPr>
          <p:spPr>
            <a:xfrm>
              <a:off x="40386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E01A6A8-9DD4-44C6-84F4-10AC35F70D2C}"/>
                </a:ext>
              </a:extLst>
            </p:cNvPr>
            <p:cNvSpPr/>
            <p:nvPr/>
          </p:nvSpPr>
          <p:spPr>
            <a:xfrm>
              <a:off x="4572000" y="4358389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504D040-07AB-45DC-AFC7-BD578E2F79CF}"/>
                </a:ext>
              </a:extLst>
            </p:cNvPr>
            <p:cNvSpPr/>
            <p:nvPr/>
          </p:nvSpPr>
          <p:spPr>
            <a:xfrm>
              <a:off x="838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9A27DF3-163F-40A8-A1A2-20C98B737D29}"/>
                </a:ext>
              </a:extLst>
            </p:cNvPr>
            <p:cNvSpPr/>
            <p:nvPr/>
          </p:nvSpPr>
          <p:spPr>
            <a:xfrm>
              <a:off x="1371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C1E981D-7DD1-4BDA-B925-91FEAF6060E6}"/>
                </a:ext>
              </a:extLst>
            </p:cNvPr>
            <p:cNvSpPr/>
            <p:nvPr/>
          </p:nvSpPr>
          <p:spPr>
            <a:xfrm>
              <a:off x="838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783313C-2C1F-4416-A266-21BDF383E726}"/>
                </a:ext>
              </a:extLst>
            </p:cNvPr>
            <p:cNvSpPr/>
            <p:nvPr/>
          </p:nvSpPr>
          <p:spPr>
            <a:xfrm>
              <a:off x="1371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47F0F2A-33E7-498F-91A8-647D502279E4}"/>
                </a:ext>
              </a:extLst>
            </p:cNvPr>
            <p:cNvSpPr/>
            <p:nvPr/>
          </p:nvSpPr>
          <p:spPr>
            <a:xfrm>
              <a:off x="19050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DD4B332-A489-49B1-85C8-728385E212D6}"/>
                </a:ext>
              </a:extLst>
            </p:cNvPr>
            <p:cNvSpPr/>
            <p:nvPr/>
          </p:nvSpPr>
          <p:spPr>
            <a:xfrm>
              <a:off x="24384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3A174A9-B139-4B00-A368-1B44A9BE21A3}"/>
                </a:ext>
              </a:extLst>
            </p:cNvPr>
            <p:cNvSpPr/>
            <p:nvPr/>
          </p:nvSpPr>
          <p:spPr>
            <a:xfrm>
              <a:off x="19050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C33AFE2-0BD6-40C3-A44D-17046C123ECF}"/>
                </a:ext>
              </a:extLst>
            </p:cNvPr>
            <p:cNvSpPr/>
            <p:nvPr/>
          </p:nvSpPr>
          <p:spPr>
            <a:xfrm>
              <a:off x="24384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6DAFFE1-0EBC-4EF6-BA6B-DE1BC107248C}"/>
                </a:ext>
              </a:extLst>
            </p:cNvPr>
            <p:cNvSpPr/>
            <p:nvPr/>
          </p:nvSpPr>
          <p:spPr>
            <a:xfrm>
              <a:off x="2971800" y="48924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3C6B073-AF89-4382-A31C-DD6CF571E67A}"/>
                </a:ext>
              </a:extLst>
            </p:cNvPr>
            <p:cNvSpPr/>
            <p:nvPr/>
          </p:nvSpPr>
          <p:spPr>
            <a:xfrm>
              <a:off x="35052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D855D9E-E4DD-4312-862B-87CBF6617AA6}"/>
                </a:ext>
              </a:extLst>
            </p:cNvPr>
            <p:cNvSpPr/>
            <p:nvPr/>
          </p:nvSpPr>
          <p:spPr>
            <a:xfrm>
              <a:off x="2971800" y="5425890"/>
              <a:ext cx="533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C2AFAC-6A10-45BF-8128-6D3A4181291A}"/>
                </a:ext>
              </a:extLst>
            </p:cNvPr>
            <p:cNvSpPr/>
            <p:nvPr/>
          </p:nvSpPr>
          <p:spPr>
            <a:xfrm>
              <a:off x="35052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1FE71E2-AE13-443C-866A-60473652AC9B}"/>
                </a:ext>
              </a:extLst>
            </p:cNvPr>
            <p:cNvSpPr/>
            <p:nvPr/>
          </p:nvSpPr>
          <p:spPr>
            <a:xfrm>
              <a:off x="40386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1326AA6-77BD-40B4-8FC6-89A5B34D135F}"/>
                </a:ext>
              </a:extLst>
            </p:cNvPr>
            <p:cNvSpPr/>
            <p:nvPr/>
          </p:nvSpPr>
          <p:spPr>
            <a:xfrm>
              <a:off x="4572000" y="48924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83895DD-880B-42EA-A8A5-0006BDF280EA}"/>
                </a:ext>
              </a:extLst>
            </p:cNvPr>
            <p:cNvSpPr/>
            <p:nvPr/>
          </p:nvSpPr>
          <p:spPr>
            <a:xfrm>
              <a:off x="40386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CDCF680-81F7-4A0E-9884-3F9CE78EEBB5}"/>
                </a:ext>
              </a:extLst>
            </p:cNvPr>
            <p:cNvSpPr/>
            <p:nvPr/>
          </p:nvSpPr>
          <p:spPr>
            <a:xfrm>
              <a:off x="4572000" y="5425890"/>
              <a:ext cx="5334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315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D7DA325ACA954F8776FB804CC9002E" ma:contentTypeVersion="11" ma:contentTypeDescription="Create a new document." ma:contentTypeScope="" ma:versionID="76dccab05e32007ef08871e353a43f2d">
  <xsd:schema xmlns:xsd="http://www.w3.org/2001/XMLSchema" xmlns:xs="http://www.w3.org/2001/XMLSchema" xmlns:p="http://schemas.microsoft.com/office/2006/metadata/properties" xmlns:ns3="adca5d32-382a-47b3-9276-4a0fd1b23cbf" xmlns:ns4="4e2ca8e0-6726-4726-bfac-76d51bc60b4b" targetNamespace="http://schemas.microsoft.com/office/2006/metadata/properties" ma:root="true" ma:fieldsID="abf020968efb6d23a1a24e3e3146ea66" ns3:_="" ns4:_="">
    <xsd:import namespace="adca5d32-382a-47b3-9276-4a0fd1b23cbf"/>
    <xsd:import namespace="4e2ca8e0-6726-4726-bfac-76d51bc60b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ca5d32-382a-47b3-9276-4a0fd1b23c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2ca8e0-6726-4726-bfac-76d51bc60b4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13D3DE-9303-4FE1-8BB4-0E97CA4061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ca5d32-382a-47b3-9276-4a0fd1b23cbf"/>
    <ds:schemaRef ds:uri="4e2ca8e0-6726-4726-bfac-76d51bc60b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8C5683-1DD2-4CF7-8EAE-9483A52C00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D5B771-C8B3-4031-B79D-C97F2B34661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e2ca8e0-6726-4726-bfac-76d51bc60b4b"/>
    <ds:schemaRef ds:uri="http://schemas.microsoft.com/office/infopath/2007/PartnerControls"/>
    <ds:schemaRef ds:uri="adca5d32-382a-47b3-9276-4a0fd1b23cbf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1801</Words>
  <Application>Microsoft Office PowerPoint</Application>
  <PresentationFormat>Widescreen</PresentationFormat>
  <Paragraphs>479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Mapping</vt:lpstr>
      <vt:lpstr>House Keeping</vt:lpstr>
      <vt:lpstr>PowerPoint Presentation</vt:lpstr>
      <vt:lpstr>Mapping</vt:lpstr>
      <vt:lpstr>Mapping: Definition</vt:lpstr>
      <vt:lpstr>Types of Maps </vt:lpstr>
      <vt:lpstr>A Caveat</vt:lpstr>
      <vt:lpstr>A Caveat</vt:lpstr>
      <vt:lpstr>Mobile Robotics Mapping</vt:lpstr>
      <vt:lpstr>Mapping</vt:lpstr>
      <vt:lpstr>Key Challenges in Mobile Robotics Mapping</vt:lpstr>
      <vt:lpstr>Measurements</vt:lpstr>
      <vt:lpstr>Measurements</vt:lpstr>
      <vt:lpstr>Measurements</vt:lpstr>
      <vt:lpstr>Measurements</vt:lpstr>
      <vt:lpstr>Mapping: Definition</vt:lpstr>
      <vt:lpstr>Mapping</vt:lpstr>
      <vt:lpstr>Perceptual Aliasing</vt:lpstr>
      <vt:lpstr>Measurements</vt:lpstr>
      <vt:lpstr>Measurements</vt:lpstr>
      <vt:lpstr>Mapping</vt:lpstr>
      <vt:lpstr>Correspondence / Data Association Problem</vt:lpstr>
      <vt:lpstr>Mapping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Example: Particle Filter Localisation</vt:lpstr>
      <vt:lpstr>Robotic Mapping</vt:lpstr>
      <vt:lpstr>Example: Particle Filter Localisation</vt:lpstr>
      <vt:lpstr>Mapping</vt:lpstr>
      <vt:lpstr>Types of Environments</vt:lpstr>
      <vt:lpstr>Mapping</vt:lpstr>
      <vt:lpstr>Simultaneous Localisation and Mapping (SLAM)</vt:lpstr>
      <vt:lpstr>Sensor Fusion</vt:lpstr>
      <vt:lpstr>Mapping</vt:lpstr>
      <vt:lpstr>Exploration: Heuristics vs Randomisation</vt:lpstr>
      <vt:lpstr>Exploration: Bostrophedon Planning  (Greek, “ox-turning”)</vt:lpstr>
      <vt:lpstr>Exploration: Cellular Decomposition, Slab Method</vt:lpstr>
      <vt:lpstr>Exploration: Spanning Tree Covering</vt:lpstr>
      <vt:lpstr>Exploration: Wavefront</vt:lpstr>
      <vt:lpstr>Exploration: Sightseer Strategy</vt:lpstr>
      <vt:lpstr>Exploration: Rapid Information Gathering (RIG)</vt:lpstr>
      <vt:lpstr>Roomba Path</vt:lpstr>
      <vt:lpstr>Mint Path</vt:lpstr>
      <vt:lpstr>Mint Path (mopping)</vt:lpstr>
      <vt:lpstr>Mint Path (sweep)</vt:lpstr>
      <vt:lpstr>Mapping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O'Dowd</dc:creator>
  <cp:lastModifiedBy>Paul O'Dowd</cp:lastModifiedBy>
  <cp:revision>1</cp:revision>
  <dcterms:created xsi:type="dcterms:W3CDTF">2019-11-05T13:05:58Z</dcterms:created>
  <dcterms:modified xsi:type="dcterms:W3CDTF">2019-11-07T09:51:16Z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0x01010040D7DA325ACA954F8776FB804CC9002E</vt:lpwstr>
  </property>
</Properties>
</file>